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2"/>
  </p:notesMasterIdLst>
  <p:sldIdLst>
    <p:sldId id="2561" r:id="rId4"/>
    <p:sldId id="2562" r:id="rId5"/>
    <p:sldId id="2563" r:id="rId6"/>
    <p:sldId id="2584" r:id="rId7"/>
    <p:sldId id="2585" r:id="rId8"/>
    <p:sldId id="2566" r:id="rId9"/>
    <p:sldId id="452" r:id="rId10"/>
    <p:sldId id="292" r:id="rId11"/>
    <p:sldId id="2564" r:id="rId12"/>
    <p:sldId id="2595" r:id="rId13"/>
    <p:sldId id="2596" r:id="rId14"/>
    <p:sldId id="2594" r:id="rId15"/>
    <p:sldId id="2597" r:id="rId16"/>
    <p:sldId id="2586" r:id="rId17"/>
    <p:sldId id="2567" r:id="rId18"/>
    <p:sldId id="2568" r:id="rId19"/>
    <p:sldId id="2571" r:id="rId20"/>
    <p:sldId id="2582" r:id="rId21"/>
    <p:sldId id="2587" r:id="rId22"/>
    <p:sldId id="378" r:id="rId23"/>
    <p:sldId id="2573" r:id="rId24"/>
    <p:sldId id="2577" r:id="rId25"/>
    <p:sldId id="2574" r:id="rId26"/>
    <p:sldId id="2588" r:id="rId27"/>
    <p:sldId id="2589" r:id="rId28"/>
    <p:sldId id="2590" r:id="rId29"/>
    <p:sldId id="370" r:id="rId30"/>
    <p:sldId id="31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Youth Mental Health and Wellness: Understanding, Supporting, and Promoting Well-Being" id="{1CC2FF4C-1A99-45F6-9A96-ACB5E42B4D54}">
          <p14:sldIdLst>
            <p14:sldId id="2561"/>
            <p14:sldId id="2562"/>
          </p14:sldIdLst>
        </p14:section>
        <p14:section name="Understanding Youth Mental Health" id="{3EDE3F51-BB68-43CD-B2E1-FF5250EFFB41}">
          <p14:sldIdLst>
            <p14:sldId id="2563"/>
            <p14:sldId id="2584"/>
            <p14:sldId id="2585"/>
            <p14:sldId id="2566"/>
            <p14:sldId id="452"/>
            <p14:sldId id="292"/>
            <p14:sldId id="2564"/>
            <p14:sldId id="2595"/>
            <p14:sldId id="2596"/>
            <p14:sldId id="2594"/>
            <p14:sldId id="2597"/>
            <p14:sldId id="2586"/>
          </p14:sldIdLst>
        </p14:section>
        <p14:section name="The Importance of Mental Health Awareness" id="{37E20E5A-3EE5-4E7A-BF29-A2F54AB99C47}">
          <p14:sldIdLst>
            <p14:sldId id="2567"/>
            <p14:sldId id="2568"/>
          </p14:sldIdLst>
        </p14:section>
        <p14:section name="Promoting Mental Wellness" id="{B5B5FB9B-B6EE-488C-9541-507722DD2169}">
          <p14:sldIdLst>
            <p14:sldId id="2571"/>
            <p14:sldId id="2582"/>
            <p14:sldId id="2587"/>
            <p14:sldId id="378"/>
            <p14:sldId id="2573"/>
            <p14:sldId id="2577"/>
            <p14:sldId id="2574"/>
            <p14:sldId id="2588"/>
            <p14:sldId id="2589"/>
            <p14:sldId id="2590"/>
            <p14:sldId id="370"/>
          </p14:sldIdLst>
        </p14:section>
        <p14:section name="Conclusion" id="{177406B8-BE06-4431-980F-C6BCC991BE12}">
          <p14:sldIdLst>
            <p14:sldId id="3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232B81-8FA0-43F2-AD5E-F4E060098759}" v="1593" dt="2025-05-06T20:10:39.2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1166" y="27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ustomXml" Target="../customXml/item1.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microsoft.com/office/2016/11/relationships/changesInfo" Target="changesInfos/changesInfo1.xml"/><Relationship Id="rId40"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3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Jellema" userId="bc408eec01381174" providerId="LiveId" clId="{9F232B81-8FA0-43F2-AD5E-F4E060098759}"/>
    <pc:docChg chg="undo custSel addSld delSld modSld sldOrd delSection modSection">
      <pc:chgData name="Ashley Jellema" userId="bc408eec01381174" providerId="LiveId" clId="{9F232B81-8FA0-43F2-AD5E-F4E060098759}" dt="2025-05-06T20:10:39.229" v="3106" actId="113"/>
      <pc:docMkLst>
        <pc:docMk/>
      </pc:docMkLst>
      <pc:sldChg chg="add">
        <pc:chgData name="Ashley Jellema" userId="bc408eec01381174" providerId="LiveId" clId="{9F232B81-8FA0-43F2-AD5E-F4E060098759}" dt="2025-05-06T15:47:59.231" v="1548"/>
        <pc:sldMkLst>
          <pc:docMk/>
          <pc:sldMk cId="3570757372" sldId="292"/>
        </pc:sldMkLst>
      </pc:sldChg>
      <pc:sldChg chg="addSp delSp modSp add mod setClrOvrMap">
        <pc:chgData name="Ashley Jellema" userId="bc408eec01381174" providerId="LiveId" clId="{9F232B81-8FA0-43F2-AD5E-F4E060098759}" dt="2025-05-06T14:08:12.607" v="256" actId="26606"/>
        <pc:sldMkLst>
          <pc:docMk/>
          <pc:sldMk cId="3872697797" sldId="313"/>
        </pc:sldMkLst>
        <pc:spChg chg="mod">
          <ac:chgData name="Ashley Jellema" userId="bc408eec01381174" providerId="LiveId" clId="{9F232B81-8FA0-43F2-AD5E-F4E060098759}" dt="2025-05-06T14:08:12.607" v="256" actId="26606"/>
          <ac:spMkLst>
            <pc:docMk/>
            <pc:sldMk cId="3872697797" sldId="313"/>
            <ac:spMk id="2" creationId="{E86CA060-C4F3-9D63-7512-70120C00467B}"/>
          </ac:spMkLst>
        </pc:spChg>
        <pc:spChg chg="mod">
          <ac:chgData name="Ashley Jellema" userId="bc408eec01381174" providerId="LiveId" clId="{9F232B81-8FA0-43F2-AD5E-F4E060098759}" dt="2025-05-06T14:08:12.607" v="256" actId="26606"/>
          <ac:spMkLst>
            <pc:docMk/>
            <pc:sldMk cId="3872697797" sldId="313"/>
            <ac:spMk id="3" creationId="{2A8788AC-CA37-8407-A64A-23BA1ED0443F}"/>
          </ac:spMkLst>
        </pc:spChg>
        <pc:spChg chg="del">
          <ac:chgData name="Ashley Jellema" userId="bc408eec01381174" providerId="LiveId" clId="{9F232B81-8FA0-43F2-AD5E-F4E060098759}" dt="2025-05-06T14:08:12.607" v="256" actId="26606"/>
          <ac:spMkLst>
            <pc:docMk/>
            <pc:sldMk cId="3872697797" sldId="313"/>
            <ac:spMk id="1063" creationId="{67A7C490-FB0D-4946-BDB7-1CF2F58DAE01}"/>
          </ac:spMkLst>
        </pc:spChg>
        <pc:spChg chg="del">
          <ac:chgData name="Ashley Jellema" userId="bc408eec01381174" providerId="LiveId" clId="{9F232B81-8FA0-43F2-AD5E-F4E060098759}" dt="2025-05-06T14:08:12.607" v="256" actId="26606"/>
          <ac:spMkLst>
            <pc:docMk/>
            <pc:sldMk cId="3872697797" sldId="313"/>
            <ac:spMk id="1065" creationId="{B2C335F7-F61C-4EB4-80F2-4B1438FE66BB}"/>
          </ac:spMkLst>
        </pc:spChg>
        <pc:spChg chg="del">
          <ac:chgData name="Ashley Jellema" userId="bc408eec01381174" providerId="LiveId" clId="{9F232B81-8FA0-43F2-AD5E-F4E060098759}" dt="2025-05-06T14:08:12.607" v="256" actId="26606"/>
          <ac:spMkLst>
            <pc:docMk/>
            <pc:sldMk cId="3872697797" sldId="313"/>
            <ac:spMk id="1067" creationId="{53BB1470-DDA7-4554-BF35-EB663308F9F3}"/>
          </ac:spMkLst>
        </pc:spChg>
        <pc:spChg chg="add">
          <ac:chgData name="Ashley Jellema" userId="bc408eec01381174" providerId="LiveId" clId="{9F232B81-8FA0-43F2-AD5E-F4E060098759}" dt="2025-05-06T14:08:12.607" v="256" actId="26606"/>
          <ac:spMkLst>
            <pc:docMk/>
            <pc:sldMk cId="3872697797" sldId="313"/>
            <ac:spMk id="1072" creationId="{E20BB609-EF92-42DB-836C-0699A590B5CF}"/>
          </ac:spMkLst>
        </pc:spChg>
        <pc:spChg chg="add">
          <ac:chgData name="Ashley Jellema" userId="bc408eec01381174" providerId="LiveId" clId="{9F232B81-8FA0-43F2-AD5E-F4E060098759}" dt="2025-05-06T14:08:12.607" v="256" actId="26606"/>
          <ac:spMkLst>
            <pc:docMk/>
            <pc:sldMk cId="3872697797" sldId="313"/>
            <ac:spMk id="1074" creationId="{ECF0998E-D577-43EA-A7B8-E3EC67F75955}"/>
          </ac:spMkLst>
        </pc:spChg>
        <pc:spChg chg="add">
          <ac:chgData name="Ashley Jellema" userId="bc408eec01381174" providerId="LiveId" clId="{9F232B81-8FA0-43F2-AD5E-F4E060098759}" dt="2025-05-06T14:08:12.607" v="256" actId="26606"/>
          <ac:spMkLst>
            <pc:docMk/>
            <pc:sldMk cId="3872697797" sldId="313"/>
            <ac:spMk id="1076" creationId="{B2C335F7-F61C-4EB4-80F2-4B1438FE66BB}"/>
          </ac:spMkLst>
        </pc:spChg>
        <pc:spChg chg="add">
          <ac:chgData name="Ashley Jellema" userId="bc408eec01381174" providerId="LiveId" clId="{9F232B81-8FA0-43F2-AD5E-F4E060098759}" dt="2025-05-06T14:08:12.607" v="256" actId="26606"/>
          <ac:spMkLst>
            <pc:docMk/>
            <pc:sldMk cId="3872697797" sldId="313"/>
            <ac:spMk id="1078" creationId="{E7DC364D-882B-4786-89FB-1703C1A5CFF0}"/>
          </ac:spMkLst>
        </pc:spChg>
        <pc:spChg chg="add">
          <ac:chgData name="Ashley Jellema" userId="bc408eec01381174" providerId="LiveId" clId="{9F232B81-8FA0-43F2-AD5E-F4E060098759}" dt="2025-05-06T14:08:12.607" v="256" actId="26606"/>
          <ac:spMkLst>
            <pc:docMk/>
            <pc:sldMk cId="3872697797" sldId="313"/>
            <ac:spMk id="1080" creationId="{F1189494-2B67-46D2-93D6-A122A09BF6B2}"/>
          </ac:spMkLst>
        </pc:spChg>
        <pc:picChg chg="del">
          <ac:chgData name="Ashley Jellema" userId="bc408eec01381174" providerId="LiveId" clId="{9F232B81-8FA0-43F2-AD5E-F4E060098759}" dt="2025-05-06T14:07:50.871" v="255" actId="478"/>
          <ac:picMkLst>
            <pc:docMk/>
            <pc:sldMk cId="3872697797" sldId="313"/>
            <ac:picMk id="5" creationId="{04B56609-915C-C538-973D-8D24D4243F97}"/>
          </ac:picMkLst>
        </pc:picChg>
      </pc:sldChg>
      <pc:sldChg chg="add ord">
        <pc:chgData name="Ashley Jellema" userId="bc408eec01381174" providerId="LiveId" clId="{9F232B81-8FA0-43F2-AD5E-F4E060098759}" dt="2025-05-06T14:45:10.453" v="604"/>
        <pc:sldMkLst>
          <pc:docMk/>
          <pc:sldMk cId="2739815881" sldId="370"/>
        </pc:sldMkLst>
      </pc:sldChg>
      <pc:sldChg chg="add ord">
        <pc:chgData name="Ashley Jellema" userId="bc408eec01381174" providerId="LiveId" clId="{9F232B81-8FA0-43F2-AD5E-F4E060098759}" dt="2025-05-06T15:40:05.602" v="1430"/>
        <pc:sldMkLst>
          <pc:docMk/>
          <pc:sldMk cId="2047777985" sldId="378"/>
        </pc:sldMkLst>
      </pc:sldChg>
      <pc:sldChg chg="addSp modSp add mod setBg">
        <pc:chgData name="Ashley Jellema" userId="bc408eec01381174" providerId="LiveId" clId="{9F232B81-8FA0-43F2-AD5E-F4E060098759}" dt="2025-05-06T15:47:27.502" v="1547" actId="26606"/>
        <pc:sldMkLst>
          <pc:docMk/>
          <pc:sldMk cId="3882460200" sldId="452"/>
        </pc:sldMkLst>
        <pc:spChg chg="add">
          <ac:chgData name="Ashley Jellema" userId="bc408eec01381174" providerId="LiveId" clId="{9F232B81-8FA0-43F2-AD5E-F4E060098759}" dt="2025-05-06T15:47:27.502" v="1547" actId="26606"/>
          <ac:spMkLst>
            <pc:docMk/>
            <pc:sldMk cId="3882460200" sldId="452"/>
            <ac:spMk id="8" creationId="{AB8C311F-7253-4AED-9701-7FC0708C41C7}"/>
          </ac:spMkLst>
        </pc:spChg>
        <pc:spChg chg="add">
          <ac:chgData name="Ashley Jellema" userId="bc408eec01381174" providerId="LiveId" clId="{9F232B81-8FA0-43F2-AD5E-F4E060098759}" dt="2025-05-06T15:47:27.502" v="1547" actId="26606"/>
          <ac:spMkLst>
            <pc:docMk/>
            <pc:sldMk cId="3882460200" sldId="452"/>
            <ac:spMk id="10" creationId="{E2384209-CB15-4CDF-9D31-C44FD9A3F20D}"/>
          </ac:spMkLst>
        </pc:spChg>
        <pc:spChg chg="add">
          <ac:chgData name="Ashley Jellema" userId="bc408eec01381174" providerId="LiveId" clId="{9F232B81-8FA0-43F2-AD5E-F4E060098759}" dt="2025-05-06T15:47:27.502" v="1547" actId="26606"/>
          <ac:spMkLst>
            <pc:docMk/>
            <pc:sldMk cId="3882460200" sldId="452"/>
            <ac:spMk id="12" creationId="{2633B3B5-CC90-43F0-8714-D31D1F3F0209}"/>
          </ac:spMkLst>
        </pc:spChg>
        <pc:spChg chg="add">
          <ac:chgData name="Ashley Jellema" userId="bc408eec01381174" providerId="LiveId" clId="{9F232B81-8FA0-43F2-AD5E-F4E060098759}" dt="2025-05-06T15:47:27.502" v="1547" actId="26606"/>
          <ac:spMkLst>
            <pc:docMk/>
            <pc:sldMk cId="3882460200" sldId="452"/>
            <ac:spMk id="14" creationId="{A8D57A06-A426-446D-B02C-A2DC6B62E45E}"/>
          </ac:spMkLst>
        </pc:spChg>
        <pc:picChg chg="mod">
          <ac:chgData name="Ashley Jellema" userId="bc408eec01381174" providerId="LiveId" clId="{9F232B81-8FA0-43F2-AD5E-F4E060098759}" dt="2025-05-06T15:47:27.502" v="1547" actId="26606"/>
          <ac:picMkLst>
            <pc:docMk/>
            <pc:sldMk cId="3882460200" sldId="452"/>
            <ac:picMk id="3" creationId="{00000000-0000-0000-0000-000000000000}"/>
          </ac:picMkLst>
        </pc:picChg>
      </pc:sldChg>
      <pc:sldChg chg="addSp delSp modSp mod setClrOvrMap">
        <pc:chgData name="Ashley Jellema" userId="bc408eec01381174" providerId="LiveId" clId="{9F232B81-8FA0-43F2-AD5E-F4E060098759}" dt="2025-05-06T14:06:57.457" v="252" actId="26606"/>
        <pc:sldMkLst>
          <pc:docMk/>
          <pc:sldMk cId="2917939543" sldId="2561"/>
        </pc:sldMkLst>
        <pc:spChg chg="mod">
          <ac:chgData name="Ashley Jellema" userId="bc408eec01381174" providerId="LiveId" clId="{9F232B81-8FA0-43F2-AD5E-F4E060098759}" dt="2025-05-06T14:06:57.457" v="252" actId="26606"/>
          <ac:spMkLst>
            <pc:docMk/>
            <pc:sldMk cId="2917939543" sldId="2561"/>
            <ac:spMk id="2" creationId="{976FE5CA-6939-FCE8-CC9C-204C8B8D6CCA}"/>
          </ac:spMkLst>
        </pc:spChg>
        <pc:spChg chg="mod">
          <ac:chgData name="Ashley Jellema" userId="bc408eec01381174" providerId="LiveId" clId="{9F232B81-8FA0-43F2-AD5E-F4E060098759}" dt="2025-05-06T14:06:57.457" v="252" actId="26606"/>
          <ac:spMkLst>
            <pc:docMk/>
            <pc:sldMk cId="2917939543" sldId="2561"/>
            <ac:spMk id="3" creationId="{9E54D021-DD30-73E7-A1DF-2E1BA99F9237}"/>
          </ac:spMkLst>
        </pc:spChg>
        <pc:spChg chg="del">
          <ac:chgData name="Ashley Jellema" userId="bc408eec01381174" providerId="LiveId" clId="{9F232B81-8FA0-43F2-AD5E-F4E060098759}" dt="2025-05-06T14:06:48.309" v="250" actId="26606"/>
          <ac:spMkLst>
            <pc:docMk/>
            <pc:sldMk cId="2917939543" sldId="2561"/>
            <ac:spMk id="9" creationId="{33E93247-6229-44AB-A550-739E971E690B}"/>
          </ac:spMkLst>
        </pc:spChg>
        <pc:spChg chg="add del">
          <ac:chgData name="Ashley Jellema" userId="bc408eec01381174" providerId="LiveId" clId="{9F232B81-8FA0-43F2-AD5E-F4E060098759}" dt="2025-05-06T14:06:57.457" v="252" actId="26606"/>
          <ac:spMkLst>
            <pc:docMk/>
            <pc:sldMk cId="2917939543" sldId="2561"/>
            <ac:spMk id="18" creationId="{341BFA31-6544-45C2-9DA0-9E1C5E0B1959}"/>
          </ac:spMkLst>
        </pc:spChg>
        <pc:spChg chg="add">
          <ac:chgData name="Ashley Jellema" userId="bc408eec01381174" providerId="LiveId" clId="{9F232B81-8FA0-43F2-AD5E-F4E060098759}" dt="2025-05-06T14:06:57.457" v="252" actId="26606"/>
          <ac:spMkLst>
            <pc:docMk/>
            <pc:sldMk cId="2917939543" sldId="2561"/>
            <ac:spMk id="27" creationId="{33E93247-6229-44AB-A550-739E971E690B}"/>
          </ac:spMkLst>
        </pc:spChg>
        <pc:spChg chg="add">
          <ac:chgData name="Ashley Jellema" userId="bc408eec01381174" providerId="LiveId" clId="{9F232B81-8FA0-43F2-AD5E-F4E060098759}" dt="2025-05-06T14:06:57.457" v="252" actId="26606"/>
          <ac:spMkLst>
            <pc:docMk/>
            <pc:sldMk cId="2917939543" sldId="2561"/>
            <ac:spMk id="29" creationId="{A5D67320-FCFD-4931-AAF7-C6C853329C7F}"/>
          </ac:spMkLst>
        </pc:spChg>
        <pc:picChg chg="del mod ord">
          <ac:chgData name="Ashley Jellema" userId="bc408eec01381174" providerId="LiveId" clId="{9F232B81-8FA0-43F2-AD5E-F4E060098759}" dt="2025-05-06T14:06:52.926" v="251" actId="478"/>
          <ac:picMkLst>
            <pc:docMk/>
            <pc:sldMk cId="2917939543" sldId="2561"/>
            <ac:picMk id="4" creationId="{9FA899BE-A786-4A31-A2BF-069C56D3F226}"/>
          </ac:picMkLst>
        </pc:picChg>
        <pc:picChg chg="add mod">
          <ac:chgData name="Ashley Jellema" userId="bc408eec01381174" providerId="LiveId" clId="{9F232B81-8FA0-43F2-AD5E-F4E060098759}" dt="2025-05-06T14:06:57.457" v="252" actId="26606"/>
          <ac:picMkLst>
            <pc:docMk/>
            <pc:sldMk cId="2917939543" sldId="2561"/>
            <ac:picMk id="5" creationId="{AAA4D8A3-64F2-71AE-A4EE-9A4DAFF3FDAF}"/>
          </ac:picMkLst>
        </pc:picChg>
        <pc:cxnChg chg="del">
          <ac:chgData name="Ashley Jellema" userId="bc408eec01381174" providerId="LiveId" clId="{9F232B81-8FA0-43F2-AD5E-F4E060098759}" dt="2025-05-06T14:06:48.309" v="250" actId="26606"/>
          <ac:cxnSpMkLst>
            <pc:docMk/>
            <pc:sldMk cId="2917939543" sldId="2561"/>
            <ac:cxnSpMk id="11" creationId="{EE2E603F-4A95-4FE8-BB06-211DFD75DBEF}"/>
          </ac:cxnSpMkLst>
        </pc:cxnChg>
        <pc:cxnChg chg="del">
          <ac:chgData name="Ashley Jellema" userId="bc408eec01381174" providerId="LiveId" clId="{9F232B81-8FA0-43F2-AD5E-F4E060098759}" dt="2025-05-06T14:06:48.309" v="250" actId="26606"/>
          <ac:cxnSpMkLst>
            <pc:docMk/>
            <pc:sldMk cId="2917939543" sldId="2561"/>
            <ac:cxnSpMk id="13" creationId="{4BF2B36B-4D1C-9E0A-B17B-23D805AECA9B}"/>
          </ac:cxnSpMkLst>
        </pc:cxnChg>
        <pc:cxnChg chg="add del">
          <ac:chgData name="Ashley Jellema" userId="bc408eec01381174" providerId="LiveId" clId="{9F232B81-8FA0-43F2-AD5E-F4E060098759}" dt="2025-05-06T14:06:57.457" v="252" actId="26606"/>
          <ac:cxnSpMkLst>
            <pc:docMk/>
            <pc:sldMk cId="2917939543" sldId="2561"/>
            <ac:cxnSpMk id="20" creationId="{DC36F877-5419-44C1-A2CD-376BDDDC3E41}"/>
          </ac:cxnSpMkLst>
        </pc:cxnChg>
        <pc:cxnChg chg="add del">
          <ac:chgData name="Ashley Jellema" userId="bc408eec01381174" providerId="LiveId" clId="{9F232B81-8FA0-43F2-AD5E-F4E060098759}" dt="2025-05-06T14:06:57.457" v="252" actId="26606"/>
          <ac:cxnSpMkLst>
            <pc:docMk/>
            <pc:sldMk cId="2917939543" sldId="2561"/>
            <ac:cxnSpMk id="22" creationId="{44B21692-652C-4371-95C5-05248EF342FA}"/>
          </ac:cxnSpMkLst>
        </pc:cxnChg>
        <pc:cxnChg chg="add">
          <ac:chgData name="Ashley Jellema" userId="bc408eec01381174" providerId="LiveId" clId="{9F232B81-8FA0-43F2-AD5E-F4E060098759}" dt="2025-05-06T14:06:57.457" v="252" actId="26606"/>
          <ac:cxnSpMkLst>
            <pc:docMk/>
            <pc:sldMk cId="2917939543" sldId="2561"/>
            <ac:cxnSpMk id="31" creationId="{EE2E603F-4A95-4FE8-BB06-211DFD75DBEF}"/>
          </ac:cxnSpMkLst>
        </pc:cxnChg>
      </pc:sldChg>
      <pc:sldChg chg="modSp">
        <pc:chgData name="Ashley Jellema" userId="bc408eec01381174" providerId="LiveId" clId="{9F232B81-8FA0-43F2-AD5E-F4E060098759}" dt="2025-05-06T14:09:28.449" v="291" actId="20577"/>
        <pc:sldMkLst>
          <pc:docMk/>
          <pc:sldMk cId="2023233251" sldId="2562"/>
        </pc:sldMkLst>
        <pc:spChg chg="mod">
          <ac:chgData name="Ashley Jellema" userId="bc408eec01381174" providerId="LiveId" clId="{9F232B81-8FA0-43F2-AD5E-F4E060098759}" dt="2025-05-06T14:09:28.449" v="291" actId="20577"/>
          <ac:spMkLst>
            <pc:docMk/>
            <pc:sldMk cId="2023233251" sldId="2562"/>
            <ac:spMk id="4" creationId="{CF0D3332-0F50-10B2-0E14-2F297E6C3202}"/>
          </ac:spMkLst>
        </pc:spChg>
      </pc:sldChg>
      <pc:sldChg chg="addSp delSp modSp mod ord">
        <pc:chgData name="Ashley Jellema" userId="bc408eec01381174" providerId="LiveId" clId="{9F232B81-8FA0-43F2-AD5E-F4E060098759}" dt="2025-05-06T20:10:39.229" v="3106" actId="113"/>
        <pc:sldMkLst>
          <pc:docMk/>
          <pc:sldMk cId="4177431615" sldId="2564"/>
        </pc:sldMkLst>
        <pc:spChg chg="mod">
          <ac:chgData name="Ashley Jellema" userId="bc408eec01381174" providerId="LiveId" clId="{9F232B81-8FA0-43F2-AD5E-F4E060098759}" dt="2025-05-06T16:18:39.642" v="1878" actId="26606"/>
          <ac:spMkLst>
            <pc:docMk/>
            <pc:sldMk cId="4177431615" sldId="2564"/>
            <ac:spMk id="2" creationId="{5DCD4F01-78CA-8149-EBA6-8912516350E9}"/>
          </ac:spMkLst>
        </pc:spChg>
        <pc:spChg chg="mod ord">
          <ac:chgData name="Ashley Jellema" userId="bc408eec01381174" providerId="LiveId" clId="{9F232B81-8FA0-43F2-AD5E-F4E060098759}" dt="2025-05-06T20:10:39.229" v="3106" actId="113"/>
          <ac:spMkLst>
            <pc:docMk/>
            <pc:sldMk cId="4177431615" sldId="2564"/>
            <ac:spMk id="4" creationId="{BDF578D5-91DE-8897-1186-3A404F84F093}"/>
          </ac:spMkLst>
        </pc:spChg>
        <pc:spChg chg="add del mod">
          <ac:chgData name="Ashley Jellema" userId="bc408eec01381174" providerId="LiveId" clId="{9F232B81-8FA0-43F2-AD5E-F4E060098759}" dt="2025-05-06T16:18:35.441" v="1877" actId="478"/>
          <ac:spMkLst>
            <pc:docMk/>
            <pc:sldMk cId="4177431615" sldId="2564"/>
            <ac:spMk id="6" creationId="{DB256DE6-5E20-3663-4E32-5310154BC428}"/>
          </ac:spMkLst>
        </pc:spChg>
        <pc:spChg chg="del">
          <ac:chgData name="Ashley Jellema" userId="bc408eec01381174" providerId="LiveId" clId="{9F232B81-8FA0-43F2-AD5E-F4E060098759}" dt="2025-05-06T16:17:50.526" v="1867" actId="26606"/>
          <ac:spMkLst>
            <pc:docMk/>
            <pc:sldMk cId="4177431615" sldId="2564"/>
            <ac:spMk id="14" creationId="{E49D7415-2F11-44C2-B6AA-13A25B6814B9}"/>
          </ac:spMkLst>
        </pc:spChg>
        <pc:spChg chg="add del">
          <ac:chgData name="Ashley Jellema" userId="bc408eec01381174" providerId="LiveId" clId="{9F232B81-8FA0-43F2-AD5E-F4E060098759}" dt="2025-05-06T16:18:39.642" v="1878" actId="26606"/>
          <ac:spMkLst>
            <pc:docMk/>
            <pc:sldMk cId="4177431615" sldId="2564"/>
            <ac:spMk id="5131" creationId="{E53615EE-C559-4E03-999B-5477F1626FE5}"/>
          </ac:spMkLst>
        </pc:spChg>
        <pc:spChg chg="add">
          <ac:chgData name="Ashley Jellema" userId="bc408eec01381174" providerId="LiveId" clId="{9F232B81-8FA0-43F2-AD5E-F4E060098759}" dt="2025-05-06T16:18:39.642" v="1878" actId="26606"/>
          <ac:spMkLst>
            <pc:docMk/>
            <pc:sldMk cId="4177431615" sldId="2564"/>
            <ac:spMk id="5144" creationId="{E49D7415-2F11-44C2-B6AA-13A25B6814B9}"/>
          </ac:spMkLst>
        </pc:spChg>
        <pc:picChg chg="del mod ord">
          <ac:chgData name="Ashley Jellema" userId="bc408eec01381174" providerId="LiveId" clId="{9F232B81-8FA0-43F2-AD5E-F4E060098759}" dt="2025-05-06T16:17:54.065" v="1868" actId="478"/>
          <ac:picMkLst>
            <pc:docMk/>
            <pc:sldMk cId="4177431615" sldId="2564"/>
            <ac:picMk id="5" creationId="{6C1ED5F4-CF5D-47AE-AD91-F60E1C181DE7}"/>
          </ac:picMkLst>
        </pc:picChg>
        <pc:picChg chg="add mod">
          <ac:chgData name="Ashley Jellema" userId="bc408eec01381174" providerId="LiveId" clId="{9F232B81-8FA0-43F2-AD5E-F4E060098759}" dt="2025-05-06T16:18:39.642" v="1878" actId="26606"/>
          <ac:picMkLst>
            <pc:docMk/>
            <pc:sldMk cId="4177431615" sldId="2564"/>
            <ac:picMk id="5122" creationId="{0FA1CDA1-5D16-527A-EAD8-9E3CACB11806}"/>
          </ac:picMkLst>
        </pc:picChg>
        <pc:cxnChg chg="del">
          <ac:chgData name="Ashley Jellema" userId="bc408eec01381174" providerId="LiveId" clId="{9F232B81-8FA0-43F2-AD5E-F4E060098759}" dt="2025-05-06T16:17:50.526" v="1867" actId="26606"/>
          <ac:cxnSpMkLst>
            <pc:docMk/>
            <pc:sldMk cId="4177431615" sldId="2564"/>
            <ac:cxnSpMk id="10" creationId="{F64F9B95-9045-48D2-B9F3-2927E98F54AA}"/>
          </ac:cxnSpMkLst>
        </pc:cxnChg>
        <pc:cxnChg chg="del">
          <ac:chgData name="Ashley Jellema" userId="bc408eec01381174" providerId="LiveId" clId="{9F232B81-8FA0-43F2-AD5E-F4E060098759}" dt="2025-05-06T16:17:50.526" v="1867" actId="26606"/>
          <ac:cxnSpMkLst>
            <pc:docMk/>
            <pc:sldMk cId="4177431615" sldId="2564"/>
            <ac:cxnSpMk id="16" creationId="{D2E57F3D-33BE-4306-87E6-245763719516}"/>
          </ac:cxnSpMkLst>
        </pc:cxnChg>
        <pc:cxnChg chg="add del">
          <ac:chgData name="Ashley Jellema" userId="bc408eec01381174" providerId="LiveId" clId="{9F232B81-8FA0-43F2-AD5E-F4E060098759}" dt="2025-05-06T16:18:39.642" v="1878" actId="26606"/>
          <ac:cxnSpMkLst>
            <pc:docMk/>
            <pc:sldMk cId="4177431615" sldId="2564"/>
            <ac:cxnSpMk id="5133" creationId="{799A8EBD-049C-48E6-97ED-C9102D78FC79}"/>
          </ac:cxnSpMkLst>
        </pc:cxnChg>
        <pc:cxnChg chg="add del">
          <ac:chgData name="Ashley Jellema" userId="bc408eec01381174" providerId="LiveId" clId="{9F232B81-8FA0-43F2-AD5E-F4E060098759}" dt="2025-05-06T16:18:39.642" v="1878" actId="26606"/>
          <ac:cxnSpMkLst>
            <pc:docMk/>
            <pc:sldMk cId="4177431615" sldId="2564"/>
            <ac:cxnSpMk id="5135" creationId="{07AB7C5C-C091-4C25-B1BD-93E2F6948C92}"/>
          </ac:cxnSpMkLst>
        </pc:cxnChg>
        <pc:cxnChg chg="add">
          <ac:chgData name="Ashley Jellema" userId="bc408eec01381174" providerId="LiveId" clId="{9F232B81-8FA0-43F2-AD5E-F4E060098759}" dt="2025-05-06T16:18:39.642" v="1878" actId="26606"/>
          <ac:cxnSpMkLst>
            <pc:docMk/>
            <pc:sldMk cId="4177431615" sldId="2564"/>
            <ac:cxnSpMk id="5140" creationId="{F64F9B95-9045-48D2-B9F3-2927E98F54AA}"/>
          </ac:cxnSpMkLst>
        </pc:cxnChg>
        <pc:cxnChg chg="add">
          <ac:chgData name="Ashley Jellema" userId="bc408eec01381174" providerId="LiveId" clId="{9F232B81-8FA0-43F2-AD5E-F4E060098759}" dt="2025-05-06T16:18:39.642" v="1878" actId="26606"/>
          <ac:cxnSpMkLst>
            <pc:docMk/>
            <pc:sldMk cId="4177431615" sldId="2564"/>
            <ac:cxnSpMk id="5142" creationId="{085AA86F-6A4D-4BCB-A045-D992CDC2959B}"/>
          </ac:cxnSpMkLst>
        </pc:cxnChg>
        <pc:cxnChg chg="add">
          <ac:chgData name="Ashley Jellema" userId="bc408eec01381174" providerId="LiveId" clId="{9F232B81-8FA0-43F2-AD5E-F4E060098759}" dt="2025-05-06T16:18:39.642" v="1878" actId="26606"/>
          <ac:cxnSpMkLst>
            <pc:docMk/>
            <pc:sldMk cId="4177431615" sldId="2564"/>
            <ac:cxnSpMk id="5146" creationId="{40ADC89C-EB4E-4AA5-ABBD-448BEC5FA3C4}"/>
          </ac:cxnSpMkLst>
        </pc:cxnChg>
      </pc:sldChg>
      <pc:sldChg chg="del ord">
        <pc:chgData name="Ashley Jellema" userId="bc408eec01381174" providerId="LiveId" clId="{9F232B81-8FA0-43F2-AD5E-F4E060098759}" dt="2025-05-06T19:42:00.437" v="2903" actId="2696"/>
        <pc:sldMkLst>
          <pc:docMk/>
          <pc:sldMk cId="1464632351" sldId="2565"/>
        </pc:sldMkLst>
      </pc:sldChg>
      <pc:sldChg chg="modSp ord">
        <pc:chgData name="Ashley Jellema" userId="bc408eec01381174" providerId="LiveId" clId="{9F232B81-8FA0-43F2-AD5E-F4E060098759}" dt="2025-05-06T16:04:16.495" v="1728"/>
        <pc:sldMkLst>
          <pc:docMk/>
          <pc:sldMk cId="568408348" sldId="2566"/>
        </pc:sldMkLst>
        <pc:spChg chg="mod">
          <ac:chgData name="Ashley Jellema" userId="bc408eec01381174" providerId="LiveId" clId="{9F232B81-8FA0-43F2-AD5E-F4E060098759}" dt="2025-05-06T15:42:36.815" v="1515" actId="20577"/>
          <ac:spMkLst>
            <pc:docMk/>
            <pc:sldMk cId="568408348" sldId="2566"/>
            <ac:spMk id="4" creationId="{0649059F-B0D5-3EA9-35BF-6FFF9F45055A}"/>
          </ac:spMkLst>
        </pc:spChg>
      </pc:sldChg>
      <pc:sldChg chg="addSp delSp modSp mod setClrOvrMap">
        <pc:chgData name="Ashley Jellema" userId="bc408eec01381174" providerId="LiveId" clId="{9F232B81-8FA0-43F2-AD5E-F4E060098759}" dt="2025-05-06T14:38:41.960" v="569" actId="26606"/>
        <pc:sldMkLst>
          <pc:docMk/>
          <pc:sldMk cId="1527318106" sldId="2567"/>
        </pc:sldMkLst>
        <pc:spChg chg="mod">
          <ac:chgData name="Ashley Jellema" userId="bc408eec01381174" providerId="LiveId" clId="{9F232B81-8FA0-43F2-AD5E-F4E060098759}" dt="2025-05-06T14:38:41.960" v="569" actId="26606"/>
          <ac:spMkLst>
            <pc:docMk/>
            <pc:sldMk cId="1527318106" sldId="2567"/>
            <ac:spMk id="2" creationId="{9AAA04D4-1689-E3F9-6824-BDEBF1401FFD}"/>
          </ac:spMkLst>
        </pc:spChg>
        <pc:spChg chg="del">
          <ac:chgData name="Ashley Jellema" userId="bc408eec01381174" providerId="LiveId" clId="{9F232B81-8FA0-43F2-AD5E-F4E060098759}" dt="2025-05-06T14:38:41.960" v="569" actId="26606"/>
          <ac:spMkLst>
            <pc:docMk/>
            <pc:sldMk cId="1527318106" sldId="2567"/>
            <ac:spMk id="7" creationId="{DEF92653-5D6D-47E6-8744-0DAF76E049C4}"/>
          </ac:spMkLst>
        </pc:spChg>
        <pc:spChg chg="add">
          <ac:chgData name="Ashley Jellema" userId="bc408eec01381174" providerId="LiveId" clId="{9F232B81-8FA0-43F2-AD5E-F4E060098759}" dt="2025-05-06T14:38:41.960" v="569" actId="26606"/>
          <ac:spMkLst>
            <pc:docMk/>
            <pc:sldMk cId="1527318106" sldId="2567"/>
            <ac:spMk id="15" creationId="{33E93247-6229-44AB-A550-739E971E690B}"/>
          </ac:spMkLst>
        </pc:spChg>
        <pc:spChg chg="add">
          <ac:chgData name="Ashley Jellema" userId="bc408eec01381174" providerId="LiveId" clId="{9F232B81-8FA0-43F2-AD5E-F4E060098759}" dt="2025-05-06T14:38:41.960" v="569" actId="26606"/>
          <ac:spMkLst>
            <pc:docMk/>
            <pc:sldMk cId="1527318106" sldId="2567"/>
            <ac:spMk id="17" creationId="{D21F66AB-6D67-4C86-A415-0B6E4EEC5ABA}"/>
          </ac:spMkLst>
        </pc:spChg>
        <pc:picChg chg="add">
          <ac:chgData name="Ashley Jellema" userId="bc408eec01381174" providerId="LiveId" clId="{9F232B81-8FA0-43F2-AD5E-F4E060098759}" dt="2025-05-06T14:38:41.960" v="569" actId="26606"/>
          <ac:picMkLst>
            <pc:docMk/>
            <pc:sldMk cId="1527318106" sldId="2567"/>
            <ac:picMk id="11" creationId="{32EF53E2-D167-6305-17C1-C48F85FFA6E3}"/>
          </ac:picMkLst>
        </pc:picChg>
        <pc:cxnChg chg="del">
          <ac:chgData name="Ashley Jellema" userId="bc408eec01381174" providerId="LiveId" clId="{9F232B81-8FA0-43F2-AD5E-F4E060098759}" dt="2025-05-06T14:38:41.960" v="569" actId="26606"/>
          <ac:cxnSpMkLst>
            <pc:docMk/>
            <pc:sldMk cId="1527318106" sldId="2567"/>
            <ac:cxnSpMk id="9" creationId="{67CEFA70-4D11-644F-D4FB-AFFE8747ECCA}"/>
          </ac:cxnSpMkLst>
        </pc:cxnChg>
        <pc:cxnChg chg="add">
          <ac:chgData name="Ashley Jellema" userId="bc408eec01381174" providerId="LiveId" clId="{9F232B81-8FA0-43F2-AD5E-F4E060098759}" dt="2025-05-06T14:38:41.960" v="569" actId="26606"/>
          <ac:cxnSpMkLst>
            <pc:docMk/>
            <pc:sldMk cId="1527318106" sldId="2567"/>
            <ac:cxnSpMk id="19" creationId="{0B66F5E1-B07D-4718-F4B4-5FCE4B7E8F44}"/>
          </ac:cxnSpMkLst>
        </pc:cxnChg>
      </pc:sldChg>
      <pc:sldChg chg="del">
        <pc:chgData name="Ashley Jellema" userId="bc408eec01381174" providerId="LiveId" clId="{9F232B81-8FA0-43F2-AD5E-F4E060098759}" dt="2025-05-06T14:38:57.979" v="570" actId="2696"/>
        <pc:sldMkLst>
          <pc:docMk/>
          <pc:sldMk cId="383980866" sldId="2569"/>
        </pc:sldMkLst>
      </pc:sldChg>
      <pc:sldChg chg="modSp del ord">
        <pc:chgData name="Ashley Jellema" userId="bc408eec01381174" providerId="LiveId" clId="{9F232B81-8FA0-43F2-AD5E-F4E060098759}" dt="2025-05-06T19:38:51.556" v="2838" actId="2696"/>
        <pc:sldMkLst>
          <pc:docMk/>
          <pc:sldMk cId="2466779857" sldId="2570"/>
        </pc:sldMkLst>
        <pc:graphicFrameChg chg="mod">
          <ac:chgData name="Ashley Jellema" userId="bc408eec01381174" providerId="LiveId" clId="{9F232B81-8FA0-43F2-AD5E-F4E060098759}" dt="2025-05-06T15:34:40.274" v="1413" actId="20577"/>
          <ac:graphicFrameMkLst>
            <pc:docMk/>
            <pc:sldMk cId="2466779857" sldId="2570"/>
            <ac:graphicFrameMk id="4" creationId="{CAB0B56B-DDEC-4889-9E22-ABCD3CD1B5D1}"/>
          </ac:graphicFrameMkLst>
        </pc:graphicFrameChg>
      </pc:sldChg>
      <pc:sldChg chg="del">
        <pc:chgData name="Ashley Jellema" userId="bc408eec01381174" providerId="LiveId" clId="{9F232B81-8FA0-43F2-AD5E-F4E060098759}" dt="2025-05-06T14:39:57.272" v="573" actId="2696"/>
        <pc:sldMkLst>
          <pc:docMk/>
          <pc:sldMk cId="770197366" sldId="2572"/>
        </pc:sldMkLst>
      </pc:sldChg>
      <pc:sldChg chg="addSp delSp modSp mod">
        <pc:chgData name="Ashley Jellema" userId="bc408eec01381174" providerId="LiveId" clId="{9F232B81-8FA0-43F2-AD5E-F4E060098759}" dt="2025-05-06T15:15:26.063" v="724" actId="20577"/>
        <pc:sldMkLst>
          <pc:docMk/>
          <pc:sldMk cId="3498139560" sldId="2574"/>
        </pc:sldMkLst>
        <pc:spChg chg="mod">
          <ac:chgData name="Ashley Jellema" userId="bc408eec01381174" providerId="LiveId" clId="{9F232B81-8FA0-43F2-AD5E-F4E060098759}" dt="2025-05-06T15:04:39.584" v="702" actId="26606"/>
          <ac:spMkLst>
            <pc:docMk/>
            <pc:sldMk cId="3498139560" sldId="2574"/>
            <ac:spMk id="2" creationId="{2EDF5C6C-594A-E5D8-61A4-2D8C2F4CABB4}"/>
          </ac:spMkLst>
        </pc:spChg>
        <pc:spChg chg="add del mod">
          <ac:chgData name="Ashley Jellema" userId="bc408eec01381174" providerId="LiveId" clId="{9F232B81-8FA0-43F2-AD5E-F4E060098759}" dt="2025-05-06T15:04:37.206" v="701"/>
          <ac:spMkLst>
            <pc:docMk/>
            <pc:sldMk cId="3498139560" sldId="2574"/>
            <ac:spMk id="3" creationId="{4514F72F-B7A6-A8F6-E6FF-1BA807C514B1}"/>
          </ac:spMkLst>
        </pc:spChg>
        <pc:spChg chg="mod ord">
          <ac:chgData name="Ashley Jellema" userId="bc408eec01381174" providerId="LiveId" clId="{9F232B81-8FA0-43F2-AD5E-F4E060098759}" dt="2025-05-06T15:15:26.063" v="724" actId="20577"/>
          <ac:spMkLst>
            <pc:docMk/>
            <pc:sldMk cId="3498139560" sldId="2574"/>
            <ac:spMk id="4" creationId="{6422D859-7A4A-3041-3EA6-4A6998F0AEC6}"/>
          </ac:spMkLst>
        </pc:spChg>
        <pc:spChg chg="del">
          <ac:chgData name="Ashley Jellema" userId="bc408eec01381174" providerId="LiveId" clId="{9F232B81-8FA0-43F2-AD5E-F4E060098759}" dt="2025-05-06T15:04:39.584" v="702" actId="26606"/>
          <ac:spMkLst>
            <pc:docMk/>
            <pc:sldMk cId="3498139560" sldId="2574"/>
            <ac:spMk id="14" creationId="{660EB578-C970-4186-B93C-45851BBC6E34}"/>
          </ac:spMkLst>
        </pc:spChg>
        <pc:spChg chg="add">
          <ac:chgData name="Ashley Jellema" userId="bc408eec01381174" providerId="LiveId" clId="{9F232B81-8FA0-43F2-AD5E-F4E060098759}" dt="2025-05-06T15:04:39.584" v="702" actId="26606"/>
          <ac:spMkLst>
            <pc:docMk/>
            <pc:sldMk cId="3498139560" sldId="2574"/>
            <ac:spMk id="4109" creationId="{E49D7415-2F11-44C2-B6AA-13A25B6814B9}"/>
          </ac:spMkLst>
        </pc:spChg>
        <pc:picChg chg="del">
          <ac:chgData name="Ashley Jellema" userId="bc408eec01381174" providerId="LiveId" clId="{9F232B81-8FA0-43F2-AD5E-F4E060098759}" dt="2025-05-06T15:04:33.640" v="700" actId="478"/>
          <ac:picMkLst>
            <pc:docMk/>
            <pc:sldMk cId="3498139560" sldId="2574"/>
            <ac:picMk id="5" creationId="{1480053A-1183-4D98-810D-1CDDD5C8AF44}"/>
          </ac:picMkLst>
        </pc:picChg>
        <pc:picChg chg="add del">
          <ac:chgData name="Ashley Jellema" userId="bc408eec01381174" providerId="LiveId" clId="{9F232B81-8FA0-43F2-AD5E-F4E060098759}" dt="2025-05-06T15:04:33.640" v="700" actId="478"/>
          <ac:picMkLst>
            <pc:docMk/>
            <pc:sldMk cId="3498139560" sldId="2574"/>
            <ac:picMk id="4098" creationId="{85C056B1-92AD-9950-73C3-58BBC0C702F8}"/>
          </ac:picMkLst>
        </pc:picChg>
        <pc:picChg chg="add mod">
          <ac:chgData name="Ashley Jellema" userId="bc408eec01381174" providerId="LiveId" clId="{9F232B81-8FA0-43F2-AD5E-F4E060098759}" dt="2025-05-06T15:04:39.584" v="702" actId="26606"/>
          <ac:picMkLst>
            <pc:docMk/>
            <pc:sldMk cId="3498139560" sldId="2574"/>
            <ac:picMk id="4100" creationId="{3ABEDE52-2D81-241A-A729-BFA2A1746490}"/>
          </ac:picMkLst>
        </pc:picChg>
        <pc:cxnChg chg="del">
          <ac:chgData name="Ashley Jellema" userId="bc408eec01381174" providerId="LiveId" clId="{9F232B81-8FA0-43F2-AD5E-F4E060098759}" dt="2025-05-06T15:04:39.584" v="702" actId="26606"/>
          <ac:cxnSpMkLst>
            <pc:docMk/>
            <pc:sldMk cId="3498139560" sldId="2574"/>
            <ac:cxnSpMk id="10" creationId="{F64F9B95-9045-48D2-B9F3-2927E98F54AA}"/>
          </ac:cxnSpMkLst>
        </pc:cxnChg>
        <pc:cxnChg chg="del">
          <ac:chgData name="Ashley Jellema" userId="bc408eec01381174" providerId="LiveId" clId="{9F232B81-8FA0-43F2-AD5E-F4E060098759}" dt="2025-05-06T15:04:39.584" v="702" actId="26606"/>
          <ac:cxnSpMkLst>
            <pc:docMk/>
            <pc:sldMk cId="3498139560" sldId="2574"/>
            <ac:cxnSpMk id="12" creationId="{085AA86F-6A4D-4BCB-A045-D992CDC2959B}"/>
          </ac:cxnSpMkLst>
        </pc:cxnChg>
        <pc:cxnChg chg="del">
          <ac:chgData name="Ashley Jellema" userId="bc408eec01381174" providerId="LiveId" clId="{9F232B81-8FA0-43F2-AD5E-F4E060098759}" dt="2025-05-06T15:04:39.584" v="702" actId="26606"/>
          <ac:cxnSpMkLst>
            <pc:docMk/>
            <pc:sldMk cId="3498139560" sldId="2574"/>
            <ac:cxnSpMk id="16" creationId="{CDF57B02-07BB-407B-BB36-06D9C64A673E}"/>
          </ac:cxnSpMkLst>
        </pc:cxnChg>
        <pc:cxnChg chg="add">
          <ac:chgData name="Ashley Jellema" userId="bc408eec01381174" providerId="LiveId" clId="{9F232B81-8FA0-43F2-AD5E-F4E060098759}" dt="2025-05-06T15:04:39.584" v="702" actId="26606"/>
          <ac:cxnSpMkLst>
            <pc:docMk/>
            <pc:sldMk cId="3498139560" sldId="2574"/>
            <ac:cxnSpMk id="4105" creationId="{F64F9B95-9045-48D2-B9F3-2927E98F54AA}"/>
          </ac:cxnSpMkLst>
        </pc:cxnChg>
        <pc:cxnChg chg="add">
          <ac:chgData name="Ashley Jellema" userId="bc408eec01381174" providerId="LiveId" clId="{9F232B81-8FA0-43F2-AD5E-F4E060098759}" dt="2025-05-06T15:04:39.584" v="702" actId="26606"/>
          <ac:cxnSpMkLst>
            <pc:docMk/>
            <pc:sldMk cId="3498139560" sldId="2574"/>
            <ac:cxnSpMk id="4111" creationId="{511FC409-B3C2-4F68-865C-C5333D6F2710}"/>
          </ac:cxnSpMkLst>
        </pc:cxnChg>
      </pc:sldChg>
      <pc:sldChg chg="del">
        <pc:chgData name="Ashley Jellema" userId="bc408eec01381174" providerId="LiveId" clId="{9F232B81-8FA0-43F2-AD5E-F4E060098759}" dt="2025-05-06T14:34:17.993" v="540" actId="2696"/>
        <pc:sldMkLst>
          <pc:docMk/>
          <pc:sldMk cId="1677859130" sldId="2575"/>
        </pc:sldMkLst>
      </pc:sldChg>
      <pc:sldChg chg="del">
        <pc:chgData name="Ashley Jellema" userId="bc408eec01381174" providerId="LiveId" clId="{9F232B81-8FA0-43F2-AD5E-F4E060098759}" dt="2025-05-06T14:40:10.040" v="574" actId="2696"/>
        <pc:sldMkLst>
          <pc:docMk/>
          <pc:sldMk cId="1252838908" sldId="2576"/>
        </pc:sldMkLst>
      </pc:sldChg>
      <pc:sldChg chg="modSp mod ord">
        <pc:chgData name="Ashley Jellema" userId="bc408eec01381174" providerId="LiveId" clId="{9F232B81-8FA0-43F2-AD5E-F4E060098759}" dt="2025-05-06T19:38:08.615" v="2837" actId="20577"/>
        <pc:sldMkLst>
          <pc:docMk/>
          <pc:sldMk cId="3421813705" sldId="2577"/>
        </pc:sldMkLst>
        <pc:spChg chg="mod">
          <ac:chgData name="Ashley Jellema" userId="bc408eec01381174" providerId="LiveId" clId="{9F232B81-8FA0-43F2-AD5E-F4E060098759}" dt="2025-05-06T15:16:34.591" v="762" actId="27636"/>
          <ac:spMkLst>
            <pc:docMk/>
            <pc:sldMk cId="3421813705" sldId="2577"/>
            <ac:spMk id="2" creationId="{69E7A476-6355-3AE8-670D-6D49B0A58073}"/>
          </ac:spMkLst>
        </pc:spChg>
        <pc:spChg chg="mod">
          <ac:chgData name="Ashley Jellema" userId="bc408eec01381174" providerId="LiveId" clId="{9F232B81-8FA0-43F2-AD5E-F4E060098759}" dt="2025-05-06T19:38:08.615" v="2837" actId="20577"/>
          <ac:spMkLst>
            <pc:docMk/>
            <pc:sldMk cId="3421813705" sldId="2577"/>
            <ac:spMk id="4" creationId="{E7BD2B87-0DEC-782D-F511-DAB71EA04B17}"/>
          </ac:spMkLst>
        </pc:spChg>
      </pc:sldChg>
      <pc:sldChg chg="del">
        <pc:chgData name="Ashley Jellema" userId="bc408eec01381174" providerId="LiveId" clId="{9F232B81-8FA0-43F2-AD5E-F4E060098759}" dt="2025-05-06T14:08:45.615" v="257" actId="2696"/>
        <pc:sldMkLst>
          <pc:docMk/>
          <pc:sldMk cId="3620151980" sldId="2578"/>
        </pc:sldMkLst>
      </pc:sldChg>
      <pc:sldChg chg="del">
        <pc:chgData name="Ashley Jellema" userId="bc408eec01381174" providerId="LiveId" clId="{9F232B81-8FA0-43F2-AD5E-F4E060098759}" dt="2025-05-06T14:34:48.386" v="543" actId="2696"/>
        <pc:sldMkLst>
          <pc:docMk/>
          <pc:sldMk cId="3282193854" sldId="2579"/>
        </pc:sldMkLst>
      </pc:sldChg>
      <pc:sldChg chg="del">
        <pc:chgData name="Ashley Jellema" userId="bc408eec01381174" providerId="LiveId" clId="{9F232B81-8FA0-43F2-AD5E-F4E060098759}" dt="2025-05-06T14:34:01.229" v="539" actId="2696"/>
        <pc:sldMkLst>
          <pc:docMk/>
          <pc:sldMk cId="932472391" sldId="2580"/>
        </pc:sldMkLst>
      </pc:sldChg>
      <pc:sldChg chg="del">
        <pc:chgData name="Ashley Jellema" userId="bc408eec01381174" providerId="LiveId" clId="{9F232B81-8FA0-43F2-AD5E-F4E060098759}" dt="2025-05-06T14:33:43.686" v="538" actId="2696"/>
        <pc:sldMkLst>
          <pc:docMk/>
          <pc:sldMk cId="2002697990" sldId="2581"/>
        </pc:sldMkLst>
      </pc:sldChg>
      <pc:sldChg chg="addSp delSp modSp mod ord modAnim">
        <pc:chgData name="Ashley Jellema" userId="bc408eec01381174" providerId="LiveId" clId="{9F232B81-8FA0-43F2-AD5E-F4E060098759}" dt="2025-05-06T16:06:02.767" v="1734"/>
        <pc:sldMkLst>
          <pc:docMk/>
          <pc:sldMk cId="3234499839" sldId="2582"/>
        </pc:sldMkLst>
        <pc:spChg chg="mod">
          <ac:chgData name="Ashley Jellema" userId="bc408eec01381174" providerId="LiveId" clId="{9F232B81-8FA0-43F2-AD5E-F4E060098759}" dt="2025-05-06T14:29:40.558" v="537" actId="20577"/>
          <ac:spMkLst>
            <pc:docMk/>
            <pc:sldMk cId="3234499839" sldId="2582"/>
            <ac:spMk id="2" creationId="{84DCB5FB-500A-6F70-D108-20C3B7D6F2D6}"/>
          </ac:spMkLst>
        </pc:spChg>
        <pc:spChg chg="mod ord">
          <ac:chgData name="Ashley Jellema" userId="bc408eec01381174" providerId="LiveId" clId="{9F232B81-8FA0-43F2-AD5E-F4E060098759}" dt="2025-05-06T14:28:40.780" v="497" actId="20577"/>
          <ac:spMkLst>
            <pc:docMk/>
            <pc:sldMk cId="3234499839" sldId="2582"/>
            <ac:spMk id="4" creationId="{63D51FAC-A258-20C6-F96D-573145993AC4}"/>
          </ac:spMkLst>
        </pc:spChg>
        <pc:spChg chg="add del mod">
          <ac:chgData name="Ashley Jellema" userId="bc408eec01381174" providerId="LiveId" clId="{9F232B81-8FA0-43F2-AD5E-F4E060098759}" dt="2025-05-06T14:24:58.815" v="319"/>
          <ac:spMkLst>
            <pc:docMk/>
            <pc:sldMk cId="3234499839" sldId="2582"/>
            <ac:spMk id="7" creationId="{69BE95D5-7BC2-B229-0F7B-E7E471DB3984}"/>
          </ac:spMkLst>
        </pc:spChg>
        <pc:spChg chg="del">
          <ac:chgData name="Ashley Jellema" userId="bc408eec01381174" providerId="LiveId" clId="{9F232B81-8FA0-43F2-AD5E-F4E060098759}" dt="2025-05-06T14:24:31.526" v="317" actId="26606"/>
          <ac:spMkLst>
            <pc:docMk/>
            <pc:sldMk cId="3234499839" sldId="2582"/>
            <ac:spMk id="14" creationId="{660EB578-C970-4186-B93C-45851BBC6E34}"/>
          </ac:spMkLst>
        </pc:spChg>
        <pc:spChg chg="add del">
          <ac:chgData name="Ashley Jellema" userId="bc408eec01381174" providerId="LiveId" clId="{9F232B81-8FA0-43F2-AD5E-F4E060098759}" dt="2025-05-06T14:25:10.137" v="322" actId="26606"/>
          <ac:spMkLst>
            <pc:docMk/>
            <pc:sldMk cId="3234499839" sldId="2582"/>
            <ac:spMk id="27" creationId="{E49D7415-2F11-44C2-B6AA-13A25B6814B9}"/>
          </ac:spMkLst>
        </pc:spChg>
        <pc:spChg chg="add">
          <ac:chgData name="Ashley Jellema" userId="bc408eec01381174" providerId="LiveId" clId="{9F232B81-8FA0-43F2-AD5E-F4E060098759}" dt="2025-05-06T14:25:10.137" v="322" actId="26606"/>
          <ac:spMkLst>
            <pc:docMk/>
            <pc:sldMk cId="3234499839" sldId="2582"/>
            <ac:spMk id="38" creationId="{E53615EE-C559-4E03-999B-5477F1626FE5}"/>
          </ac:spMkLst>
        </pc:spChg>
        <pc:picChg chg="add mod ord">
          <ac:chgData name="Ashley Jellema" userId="bc408eec01381174" providerId="LiveId" clId="{9F232B81-8FA0-43F2-AD5E-F4E060098759}" dt="2025-05-06T14:25:50.588" v="330" actId="1076"/>
          <ac:picMkLst>
            <pc:docMk/>
            <pc:sldMk cId="3234499839" sldId="2582"/>
            <ac:picMk id="3" creationId="{0861E3E3-CF03-D454-26D0-73956542DE8C}"/>
          </ac:picMkLst>
        </pc:picChg>
        <pc:picChg chg="del mod ord">
          <ac:chgData name="Ashley Jellema" userId="bc408eec01381174" providerId="LiveId" clId="{9F232B81-8FA0-43F2-AD5E-F4E060098759}" dt="2025-05-06T14:24:34.945" v="318" actId="478"/>
          <ac:picMkLst>
            <pc:docMk/>
            <pc:sldMk cId="3234499839" sldId="2582"/>
            <ac:picMk id="5" creationId="{354806C9-4CAA-479D-9F14-93194DA0D1A7}"/>
          </ac:picMkLst>
        </pc:picChg>
        <pc:picChg chg="add mod">
          <ac:chgData name="Ashley Jellema" userId="bc408eec01381174" providerId="LiveId" clId="{9F232B81-8FA0-43F2-AD5E-F4E060098759}" dt="2025-05-06T14:25:34.968" v="329" actId="1076"/>
          <ac:picMkLst>
            <pc:docMk/>
            <pc:sldMk cId="3234499839" sldId="2582"/>
            <ac:picMk id="9" creationId="{C6E6E7E4-7398-7D1E-D5EA-89DDA1EF43CF}"/>
          </ac:picMkLst>
        </pc:picChg>
        <pc:cxnChg chg="del">
          <ac:chgData name="Ashley Jellema" userId="bc408eec01381174" providerId="LiveId" clId="{9F232B81-8FA0-43F2-AD5E-F4E060098759}" dt="2025-05-06T14:24:31.526" v="317" actId="26606"/>
          <ac:cxnSpMkLst>
            <pc:docMk/>
            <pc:sldMk cId="3234499839" sldId="2582"/>
            <ac:cxnSpMk id="10" creationId="{F64F9B95-9045-48D2-B9F3-2927E98F54AA}"/>
          </ac:cxnSpMkLst>
        </pc:cxnChg>
        <pc:cxnChg chg="del">
          <ac:chgData name="Ashley Jellema" userId="bc408eec01381174" providerId="LiveId" clId="{9F232B81-8FA0-43F2-AD5E-F4E060098759}" dt="2025-05-06T14:24:31.526" v="317" actId="26606"/>
          <ac:cxnSpMkLst>
            <pc:docMk/>
            <pc:sldMk cId="3234499839" sldId="2582"/>
            <ac:cxnSpMk id="12" creationId="{085AA86F-6A4D-4BCB-A045-D992CDC2959B}"/>
          </ac:cxnSpMkLst>
        </pc:cxnChg>
        <pc:cxnChg chg="del">
          <ac:chgData name="Ashley Jellema" userId="bc408eec01381174" providerId="LiveId" clId="{9F232B81-8FA0-43F2-AD5E-F4E060098759}" dt="2025-05-06T14:24:31.526" v="317" actId="26606"/>
          <ac:cxnSpMkLst>
            <pc:docMk/>
            <pc:sldMk cId="3234499839" sldId="2582"/>
            <ac:cxnSpMk id="16" creationId="{CDF57B02-07BB-407B-BB36-06D9C64A673E}"/>
          </ac:cxnSpMkLst>
        </pc:cxnChg>
        <pc:cxnChg chg="add del">
          <ac:chgData name="Ashley Jellema" userId="bc408eec01381174" providerId="LiveId" clId="{9F232B81-8FA0-43F2-AD5E-F4E060098759}" dt="2025-05-06T14:25:10.137" v="322" actId="26606"/>
          <ac:cxnSpMkLst>
            <pc:docMk/>
            <pc:sldMk cId="3234499839" sldId="2582"/>
            <ac:cxnSpMk id="29" creationId="{BB7C66CA-DA4D-47B5-AAC3-CD1A8EE95C63}"/>
          </ac:cxnSpMkLst>
        </pc:cxnChg>
        <pc:cxnChg chg="add">
          <ac:chgData name="Ashley Jellema" userId="bc408eec01381174" providerId="LiveId" clId="{9F232B81-8FA0-43F2-AD5E-F4E060098759}" dt="2025-05-06T14:25:10.137" v="322" actId="26606"/>
          <ac:cxnSpMkLst>
            <pc:docMk/>
            <pc:sldMk cId="3234499839" sldId="2582"/>
            <ac:cxnSpMk id="36" creationId="{085AA86F-6A4D-4BCB-A045-D992CDC2959B}"/>
          </ac:cxnSpMkLst>
        </pc:cxnChg>
        <pc:cxnChg chg="add">
          <ac:chgData name="Ashley Jellema" userId="bc408eec01381174" providerId="LiveId" clId="{9F232B81-8FA0-43F2-AD5E-F4E060098759}" dt="2025-05-06T14:25:10.137" v="322" actId="26606"/>
          <ac:cxnSpMkLst>
            <pc:docMk/>
            <pc:sldMk cId="3234499839" sldId="2582"/>
            <ac:cxnSpMk id="40" creationId="{799A8EBD-049C-48E6-97ED-C9102D78FC79}"/>
          </ac:cxnSpMkLst>
        </pc:cxnChg>
        <pc:cxnChg chg="add">
          <ac:chgData name="Ashley Jellema" userId="bc408eec01381174" providerId="LiveId" clId="{9F232B81-8FA0-43F2-AD5E-F4E060098759}" dt="2025-05-06T14:25:10.137" v="322" actId="26606"/>
          <ac:cxnSpMkLst>
            <pc:docMk/>
            <pc:sldMk cId="3234499839" sldId="2582"/>
            <ac:cxnSpMk id="42" creationId="{07AB7C5C-C091-4C25-B1BD-93E2F6948C92}"/>
          </ac:cxnSpMkLst>
        </pc:cxnChg>
      </pc:sldChg>
      <pc:sldChg chg="del">
        <pc:chgData name="Ashley Jellema" userId="bc408eec01381174" providerId="LiveId" clId="{9F232B81-8FA0-43F2-AD5E-F4E060098759}" dt="2025-05-06T14:07:48.518" v="254" actId="2696"/>
        <pc:sldMkLst>
          <pc:docMk/>
          <pc:sldMk cId="1806704055" sldId="2583"/>
        </pc:sldMkLst>
      </pc:sldChg>
      <pc:sldChg chg="addSp delSp modSp new mod ord setBg">
        <pc:chgData name="Ashley Jellema" userId="bc408eec01381174" providerId="LiveId" clId="{9F232B81-8FA0-43F2-AD5E-F4E060098759}" dt="2025-05-06T20:08:27.203" v="2918" actId="20577"/>
        <pc:sldMkLst>
          <pc:docMk/>
          <pc:sldMk cId="2652143423" sldId="2584"/>
        </pc:sldMkLst>
        <pc:spChg chg="mod">
          <ac:chgData name="Ashley Jellema" userId="bc408eec01381174" providerId="LiveId" clId="{9F232B81-8FA0-43F2-AD5E-F4E060098759}" dt="2025-05-06T14:44:27.889" v="599" actId="26606"/>
          <ac:spMkLst>
            <pc:docMk/>
            <pc:sldMk cId="2652143423" sldId="2584"/>
            <ac:spMk id="2" creationId="{C94F1738-2ECE-64D2-F430-E742D71EE171}"/>
          </ac:spMkLst>
        </pc:spChg>
        <pc:spChg chg="del mod">
          <ac:chgData name="Ashley Jellema" userId="bc408eec01381174" providerId="LiveId" clId="{9F232B81-8FA0-43F2-AD5E-F4E060098759}" dt="2025-05-06T14:41:52.996" v="583" actId="26606"/>
          <ac:spMkLst>
            <pc:docMk/>
            <pc:sldMk cId="2652143423" sldId="2584"/>
            <ac:spMk id="3" creationId="{42E4DDAB-1D8E-3CB1-8304-EBFCEB8D9FAF}"/>
          </ac:spMkLst>
        </pc:spChg>
        <pc:spChg chg="add del">
          <ac:chgData name="Ashley Jellema" userId="bc408eec01381174" providerId="LiveId" clId="{9F232B81-8FA0-43F2-AD5E-F4E060098759}" dt="2025-05-06T14:44:27.889" v="599" actId="26606"/>
          <ac:spMkLst>
            <pc:docMk/>
            <pc:sldMk cId="2652143423" sldId="2584"/>
            <ac:spMk id="10" creationId="{E49D7415-2F11-44C2-B6AA-13A25B6814B9}"/>
          </ac:spMkLst>
        </pc:spChg>
        <pc:spChg chg="add del">
          <ac:chgData name="Ashley Jellema" userId="bc408eec01381174" providerId="LiveId" clId="{9F232B81-8FA0-43F2-AD5E-F4E060098759}" dt="2025-05-06T14:44:23.897" v="596" actId="26606"/>
          <ac:spMkLst>
            <pc:docMk/>
            <pc:sldMk cId="2652143423" sldId="2584"/>
            <ac:spMk id="19" creationId="{E49D7415-2F11-44C2-B6AA-13A25B6814B9}"/>
          </ac:spMkLst>
        </pc:spChg>
        <pc:spChg chg="add del">
          <ac:chgData name="Ashley Jellema" userId="bc408eec01381174" providerId="LiveId" clId="{9F232B81-8FA0-43F2-AD5E-F4E060098759}" dt="2025-05-06T14:44:27.826" v="598" actId="26606"/>
          <ac:spMkLst>
            <pc:docMk/>
            <pc:sldMk cId="2652143423" sldId="2584"/>
            <ac:spMk id="24" creationId="{E49D7415-2F11-44C2-B6AA-13A25B6814B9}"/>
          </ac:spMkLst>
        </pc:spChg>
        <pc:spChg chg="add">
          <ac:chgData name="Ashley Jellema" userId="bc408eec01381174" providerId="LiveId" clId="{9F232B81-8FA0-43F2-AD5E-F4E060098759}" dt="2025-05-06T14:44:27.889" v="599" actId="26606"/>
          <ac:spMkLst>
            <pc:docMk/>
            <pc:sldMk cId="2652143423" sldId="2584"/>
            <ac:spMk id="27" creationId="{E49D7415-2F11-44C2-B6AA-13A25B6814B9}"/>
          </ac:spMkLst>
        </pc:spChg>
        <pc:graphicFrameChg chg="add mod ord modGraphic">
          <ac:chgData name="Ashley Jellema" userId="bc408eec01381174" providerId="LiveId" clId="{9F232B81-8FA0-43F2-AD5E-F4E060098759}" dt="2025-05-06T20:08:27.203" v="2918" actId="20577"/>
          <ac:graphicFrameMkLst>
            <pc:docMk/>
            <pc:sldMk cId="2652143423" sldId="2584"/>
            <ac:graphicFrameMk id="14" creationId="{9C7AAFF2-1130-EEEE-5BBC-9A49B5AA3A4B}"/>
          </ac:graphicFrameMkLst>
        </pc:graphicFrameChg>
        <pc:picChg chg="add mod">
          <ac:chgData name="Ashley Jellema" userId="bc408eec01381174" providerId="LiveId" clId="{9F232B81-8FA0-43F2-AD5E-F4E060098759}" dt="2025-05-06T14:44:31.142" v="600" actId="27614"/>
          <ac:picMkLst>
            <pc:docMk/>
            <pc:sldMk cId="2652143423" sldId="2584"/>
            <ac:picMk id="5" creationId="{A7D1C137-9619-B605-0B23-09D4F4FC4311}"/>
          </ac:picMkLst>
        </pc:picChg>
        <pc:cxnChg chg="add del">
          <ac:chgData name="Ashley Jellema" userId="bc408eec01381174" providerId="LiveId" clId="{9F232B81-8FA0-43F2-AD5E-F4E060098759}" dt="2025-05-06T14:44:27.889" v="599" actId="26606"/>
          <ac:cxnSpMkLst>
            <pc:docMk/>
            <pc:sldMk cId="2652143423" sldId="2584"/>
            <ac:cxnSpMk id="12" creationId="{4583FD9E-C5A7-96F7-951D-7D292013CD58}"/>
          </ac:cxnSpMkLst>
        </pc:cxnChg>
        <pc:cxnChg chg="add del">
          <ac:chgData name="Ashley Jellema" userId="bc408eec01381174" providerId="LiveId" clId="{9F232B81-8FA0-43F2-AD5E-F4E060098759}" dt="2025-05-06T14:44:23.897" v="596" actId="26606"/>
          <ac:cxnSpMkLst>
            <pc:docMk/>
            <pc:sldMk cId="2652143423" sldId="2584"/>
            <ac:cxnSpMk id="21" creationId="{40ADC89C-EB4E-4AA5-ABBD-448BEC5FA3C4}"/>
          </ac:cxnSpMkLst>
        </pc:cxnChg>
        <pc:cxnChg chg="add del">
          <ac:chgData name="Ashley Jellema" userId="bc408eec01381174" providerId="LiveId" clId="{9F232B81-8FA0-43F2-AD5E-F4E060098759}" dt="2025-05-06T14:44:27.826" v="598" actId="26606"/>
          <ac:cxnSpMkLst>
            <pc:docMk/>
            <pc:sldMk cId="2652143423" sldId="2584"/>
            <ac:cxnSpMk id="23" creationId="{8E0104E4-99BC-494F-8342-F250828E574F}"/>
          </ac:cxnSpMkLst>
        </pc:cxnChg>
        <pc:cxnChg chg="add del">
          <ac:chgData name="Ashley Jellema" userId="bc408eec01381174" providerId="LiveId" clId="{9F232B81-8FA0-43F2-AD5E-F4E060098759}" dt="2025-05-06T14:44:27.826" v="598" actId="26606"/>
          <ac:cxnSpMkLst>
            <pc:docMk/>
            <pc:sldMk cId="2652143423" sldId="2584"/>
            <ac:cxnSpMk id="25" creationId="{D2E57F3D-33BE-4306-87E6-245763719516}"/>
          </ac:cxnSpMkLst>
        </pc:cxnChg>
        <pc:cxnChg chg="add">
          <ac:chgData name="Ashley Jellema" userId="bc408eec01381174" providerId="LiveId" clId="{9F232B81-8FA0-43F2-AD5E-F4E060098759}" dt="2025-05-06T14:44:27.889" v="599" actId="26606"/>
          <ac:cxnSpMkLst>
            <pc:docMk/>
            <pc:sldMk cId="2652143423" sldId="2584"/>
            <ac:cxnSpMk id="28" creationId="{40ADC89C-EB4E-4AA5-ABBD-448BEC5FA3C4}"/>
          </ac:cxnSpMkLst>
        </pc:cxnChg>
      </pc:sldChg>
      <pc:sldChg chg="addSp delSp modSp new mod ord setBg">
        <pc:chgData name="Ashley Jellema" userId="bc408eec01381174" providerId="LiveId" clId="{9F232B81-8FA0-43F2-AD5E-F4E060098759}" dt="2025-05-06T15:39:11.946" v="1424"/>
        <pc:sldMkLst>
          <pc:docMk/>
          <pc:sldMk cId="62609739" sldId="2585"/>
        </pc:sldMkLst>
        <pc:spChg chg="mod">
          <ac:chgData name="Ashley Jellema" userId="bc408eec01381174" providerId="LiveId" clId="{9F232B81-8FA0-43F2-AD5E-F4E060098759}" dt="2025-05-06T15:38:31.389" v="1420" actId="26606"/>
          <ac:spMkLst>
            <pc:docMk/>
            <pc:sldMk cId="62609739" sldId="2585"/>
            <ac:spMk id="2" creationId="{60F3A1E0-44B1-DD90-C830-0ABA3D97ADA0}"/>
          </ac:spMkLst>
        </pc:spChg>
        <pc:spChg chg="add del mod">
          <ac:chgData name="Ashley Jellema" userId="bc408eec01381174" providerId="LiveId" clId="{9F232B81-8FA0-43F2-AD5E-F4E060098759}" dt="2025-05-06T15:38:31.389" v="1420" actId="26606"/>
          <ac:spMkLst>
            <pc:docMk/>
            <pc:sldMk cId="62609739" sldId="2585"/>
            <ac:spMk id="3" creationId="{59D08DDF-BBCD-A3E7-B26F-DE2F0F8FF047}"/>
          </ac:spMkLst>
        </pc:spChg>
        <pc:spChg chg="add del">
          <ac:chgData name="Ashley Jellema" userId="bc408eec01381174" providerId="LiveId" clId="{9F232B81-8FA0-43F2-AD5E-F4E060098759}" dt="2025-05-06T15:38:31.360" v="1419" actId="26606"/>
          <ac:spMkLst>
            <pc:docMk/>
            <pc:sldMk cId="62609739" sldId="2585"/>
            <ac:spMk id="9" creationId="{985184E4-C93A-4E34-8365-1886AAC5DE60}"/>
          </ac:spMkLst>
        </pc:spChg>
        <pc:spChg chg="add">
          <ac:chgData name="Ashley Jellema" userId="bc408eec01381174" providerId="LiveId" clId="{9F232B81-8FA0-43F2-AD5E-F4E060098759}" dt="2025-05-06T15:38:31.389" v="1420" actId="26606"/>
          <ac:spMkLst>
            <pc:docMk/>
            <pc:sldMk cId="62609739" sldId="2585"/>
            <ac:spMk id="14" creationId="{F68B2C62-7648-4430-90D5-AE0F252AF113}"/>
          </ac:spMkLst>
        </pc:spChg>
        <pc:graphicFrameChg chg="add del">
          <ac:chgData name="Ashley Jellema" userId="bc408eec01381174" providerId="LiveId" clId="{9F232B81-8FA0-43F2-AD5E-F4E060098759}" dt="2025-05-06T15:38:31.360" v="1419" actId="26606"/>
          <ac:graphicFrameMkLst>
            <pc:docMk/>
            <pc:sldMk cId="62609739" sldId="2585"/>
            <ac:graphicFrameMk id="5" creationId="{65208432-2331-2025-6100-D53B66E7D18A}"/>
          </ac:graphicFrameMkLst>
        </pc:graphicFrameChg>
        <pc:graphicFrameChg chg="add">
          <ac:chgData name="Ashley Jellema" userId="bc408eec01381174" providerId="LiveId" clId="{9F232B81-8FA0-43F2-AD5E-F4E060098759}" dt="2025-05-06T15:38:31.389" v="1420" actId="26606"/>
          <ac:graphicFrameMkLst>
            <pc:docMk/>
            <pc:sldMk cId="62609739" sldId="2585"/>
            <ac:graphicFrameMk id="16" creationId="{85D0C0D3-A7E9-6DAC-E9A3-84BF75744BB4}"/>
          </ac:graphicFrameMkLst>
        </pc:graphicFrameChg>
        <pc:cxnChg chg="add del">
          <ac:chgData name="Ashley Jellema" userId="bc408eec01381174" providerId="LiveId" clId="{9F232B81-8FA0-43F2-AD5E-F4E060098759}" dt="2025-05-06T15:38:31.360" v="1419" actId="26606"/>
          <ac:cxnSpMkLst>
            <pc:docMk/>
            <pc:sldMk cId="62609739" sldId="2585"/>
            <ac:cxnSpMk id="11" creationId="{8AB0D40B-37F7-4F1F-B956-AFC12066ABE3}"/>
          </ac:cxnSpMkLst>
        </pc:cxnChg>
        <pc:cxnChg chg="add">
          <ac:chgData name="Ashley Jellema" userId="bc408eec01381174" providerId="LiveId" clId="{9F232B81-8FA0-43F2-AD5E-F4E060098759}" dt="2025-05-06T15:38:31.389" v="1420" actId="26606"/>
          <ac:cxnSpMkLst>
            <pc:docMk/>
            <pc:sldMk cId="62609739" sldId="2585"/>
            <ac:cxnSpMk id="13" creationId="{9D74C2FC-3228-4FC1-B97B-87AD35508D91}"/>
          </ac:cxnSpMkLst>
        </pc:cxnChg>
        <pc:cxnChg chg="add">
          <ac:chgData name="Ashley Jellema" userId="bc408eec01381174" providerId="LiveId" clId="{9F232B81-8FA0-43F2-AD5E-F4E060098759}" dt="2025-05-06T15:38:31.389" v="1420" actId="26606"/>
          <ac:cxnSpMkLst>
            <pc:docMk/>
            <pc:sldMk cId="62609739" sldId="2585"/>
            <ac:cxnSpMk id="15" creationId="{AAD0195E-7F27-4D06-9427-0C121D721A14}"/>
          </ac:cxnSpMkLst>
        </pc:cxnChg>
      </pc:sldChg>
      <pc:sldChg chg="addSp delSp modSp new mod setBg setClrOvrMap">
        <pc:chgData name="Ashley Jellema" userId="bc408eec01381174" providerId="LiveId" clId="{9F232B81-8FA0-43F2-AD5E-F4E060098759}" dt="2025-05-06T14:03:09.506" v="159"/>
        <pc:sldMkLst>
          <pc:docMk/>
          <pc:sldMk cId="2675280692" sldId="2586"/>
        </pc:sldMkLst>
        <pc:spChg chg="mod">
          <ac:chgData name="Ashley Jellema" userId="bc408eec01381174" providerId="LiveId" clId="{9F232B81-8FA0-43F2-AD5E-F4E060098759}" dt="2025-05-06T13:54:24.039" v="158" actId="26606"/>
          <ac:spMkLst>
            <pc:docMk/>
            <pc:sldMk cId="2675280692" sldId="2586"/>
            <ac:spMk id="2" creationId="{817414B4-8C89-795F-728E-2127B8CFC947}"/>
          </ac:spMkLst>
        </pc:spChg>
        <pc:spChg chg="del">
          <ac:chgData name="Ashley Jellema" userId="bc408eec01381174" providerId="LiveId" clId="{9F232B81-8FA0-43F2-AD5E-F4E060098759}" dt="2025-05-06T13:48:55.431" v="89"/>
          <ac:spMkLst>
            <pc:docMk/>
            <pc:sldMk cId="2675280692" sldId="2586"/>
            <ac:spMk id="3" creationId="{74961FAA-CDD8-CD9D-00EC-EB1A26BE07AB}"/>
          </ac:spMkLst>
        </pc:spChg>
        <pc:spChg chg="add del">
          <ac:chgData name="Ashley Jellema" userId="bc408eec01381174" providerId="LiveId" clId="{9F232B81-8FA0-43F2-AD5E-F4E060098759}" dt="2025-05-06T13:54:24.039" v="158" actId="26606"/>
          <ac:spMkLst>
            <pc:docMk/>
            <pc:sldMk cId="2675280692" sldId="2586"/>
            <ac:spMk id="14" creationId="{33E93247-6229-44AB-A550-739E971E690B}"/>
          </ac:spMkLst>
        </pc:spChg>
        <pc:spChg chg="add del">
          <ac:chgData name="Ashley Jellema" userId="bc408eec01381174" providerId="LiveId" clId="{9F232B81-8FA0-43F2-AD5E-F4E060098759}" dt="2025-05-06T13:54:24.039" v="158" actId="26606"/>
          <ac:spMkLst>
            <pc:docMk/>
            <pc:sldMk cId="2675280692" sldId="2586"/>
            <ac:spMk id="16" creationId="{A5D67320-FCFD-4931-AAF7-C6C853329C7F}"/>
          </ac:spMkLst>
        </pc:spChg>
        <pc:spChg chg="add del">
          <ac:chgData name="Ashley Jellema" userId="bc408eec01381174" providerId="LiveId" clId="{9F232B81-8FA0-43F2-AD5E-F4E060098759}" dt="2025-05-06T14:03:09.506" v="159"/>
          <ac:spMkLst>
            <pc:docMk/>
            <pc:sldMk cId="2675280692" sldId="2586"/>
            <ac:spMk id="22" creationId="{6911F28F-65C4-97A8-8526-6FF94B7BB473}"/>
          </ac:spMkLst>
        </pc:spChg>
        <pc:spChg chg="add">
          <ac:chgData name="Ashley Jellema" userId="bc408eec01381174" providerId="LiveId" clId="{9F232B81-8FA0-43F2-AD5E-F4E060098759}" dt="2025-05-06T13:54:24.039" v="158" actId="26606"/>
          <ac:spMkLst>
            <pc:docMk/>
            <pc:sldMk cId="2675280692" sldId="2586"/>
            <ac:spMk id="25" creationId="{C3D0AD61-C4EE-4A0B-8733-BAE046F63A90}"/>
          </ac:spMkLst>
        </pc:spChg>
        <pc:picChg chg="add mod ord">
          <ac:chgData name="Ashley Jellema" userId="bc408eec01381174" providerId="LiveId" clId="{9F232B81-8FA0-43F2-AD5E-F4E060098759}" dt="2025-05-06T13:54:24.039" v="158" actId="26606"/>
          <ac:picMkLst>
            <pc:docMk/>
            <pc:sldMk cId="2675280692" sldId="2586"/>
            <ac:picMk id="5" creationId="{2D777460-A8C0-6F89-DA41-3EDEAF082877}"/>
          </ac:picMkLst>
        </pc:picChg>
        <pc:picChg chg="add mod">
          <ac:chgData name="Ashley Jellema" userId="bc408eec01381174" providerId="LiveId" clId="{9F232B81-8FA0-43F2-AD5E-F4E060098759}" dt="2025-05-06T13:54:24.039" v="158" actId="26606"/>
          <ac:picMkLst>
            <pc:docMk/>
            <pc:sldMk cId="2675280692" sldId="2586"/>
            <ac:picMk id="7" creationId="{65877CE0-22FF-CF3C-1105-938387F43566}"/>
          </ac:picMkLst>
        </pc:picChg>
        <pc:picChg chg="add mod">
          <ac:chgData name="Ashley Jellema" userId="bc408eec01381174" providerId="LiveId" clId="{9F232B81-8FA0-43F2-AD5E-F4E060098759}" dt="2025-05-06T14:03:09.506" v="159"/>
          <ac:picMkLst>
            <pc:docMk/>
            <pc:sldMk cId="2675280692" sldId="2586"/>
            <ac:picMk id="1026" creationId="{DBDD872E-8033-8C34-87BB-6DEE5E55C0CB}"/>
          </ac:picMkLst>
        </pc:picChg>
        <pc:cxnChg chg="add del">
          <ac:chgData name="Ashley Jellema" userId="bc408eec01381174" providerId="LiveId" clId="{9F232B81-8FA0-43F2-AD5E-F4E060098759}" dt="2025-05-06T13:54:24.039" v="158" actId="26606"/>
          <ac:cxnSpMkLst>
            <pc:docMk/>
            <pc:sldMk cId="2675280692" sldId="2586"/>
            <ac:cxnSpMk id="10" creationId="{F64F9B95-9045-48D2-B9F3-2927E98F54AA}"/>
          </ac:cxnSpMkLst>
        </pc:cxnChg>
        <pc:cxnChg chg="add">
          <ac:chgData name="Ashley Jellema" userId="bc408eec01381174" providerId="LiveId" clId="{9F232B81-8FA0-43F2-AD5E-F4E060098759}" dt="2025-05-06T13:49:26.935" v="139" actId="26606"/>
          <ac:cxnSpMkLst>
            <pc:docMk/>
            <pc:sldMk cId="2675280692" sldId="2586"/>
            <ac:cxnSpMk id="12" creationId="{085AA86F-6A4D-4BCB-A045-D992CDC2959B}"/>
          </ac:cxnSpMkLst>
        </pc:cxnChg>
        <pc:cxnChg chg="add del">
          <ac:chgData name="Ashley Jellema" userId="bc408eec01381174" providerId="LiveId" clId="{9F232B81-8FA0-43F2-AD5E-F4E060098759}" dt="2025-05-06T13:54:24.039" v="158" actId="26606"/>
          <ac:cxnSpMkLst>
            <pc:docMk/>
            <pc:sldMk cId="2675280692" sldId="2586"/>
            <ac:cxnSpMk id="18" creationId="{EE2E603F-4A95-4FE8-BB06-211DFD75DBEF}"/>
          </ac:cxnSpMkLst>
        </pc:cxnChg>
        <pc:cxnChg chg="add">
          <ac:chgData name="Ashley Jellema" userId="bc408eec01381174" providerId="LiveId" clId="{9F232B81-8FA0-43F2-AD5E-F4E060098759}" dt="2025-05-06T13:54:24.039" v="158" actId="26606"/>
          <ac:cxnSpMkLst>
            <pc:docMk/>
            <pc:sldMk cId="2675280692" sldId="2586"/>
            <ac:cxnSpMk id="27" creationId="{8916C3E3-8382-46AB-88B8-8CAE8FF28288}"/>
          </ac:cxnSpMkLst>
        </pc:cxnChg>
      </pc:sldChg>
      <pc:sldChg chg="addSp delSp modSp new mod ord setBg">
        <pc:chgData name="Ashley Jellema" userId="bc408eec01381174" providerId="LiveId" clId="{9F232B81-8FA0-43F2-AD5E-F4E060098759}" dt="2025-05-06T15:39:58.142" v="1428"/>
        <pc:sldMkLst>
          <pc:docMk/>
          <pc:sldMk cId="2854689771" sldId="2587"/>
        </pc:sldMkLst>
        <pc:spChg chg="mod">
          <ac:chgData name="Ashley Jellema" userId="bc408eec01381174" providerId="LiveId" clId="{9F232B81-8FA0-43F2-AD5E-F4E060098759}" dt="2025-05-06T14:38:05.236" v="568" actId="26606"/>
          <ac:spMkLst>
            <pc:docMk/>
            <pc:sldMk cId="2854689771" sldId="2587"/>
            <ac:spMk id="2" creationId="{BD5466C7-B949-BCF1-A690-453E2E3D2681}"/>
          </ac:spMkLst>
        </pc:spChg>
        <pc:spChg chg="del">
          <ac:chgData name="Ashley Jellema" userId="bc408eec01381174" providerId="LiveId" clId="{9F232B81-8FA0-43F2-AD5E-F4E060098759}" dt="2025-05-06T14:37:39.379" v="545"/>
          <ac:spMkLst>
            <pc:docMk/>
            <pc:sldMk cId="2854689771" sldId="2587"/>
            <ac:spMk id="3" creationId="{AF639A9E-98CE-C764-0D63-2946C09540C7}"/>
          </ac:spMkLst>
        </pc:spChg>
        <pc:spChg chg="add del">
          <ac:chgData name="Ashley Jellema" userId="bc408eec01381174" providerId="LiveId" clId="{9F232B81-8FA0-43F2-AD5E-F4E060098759}" dt="2025-05-06T14:38:05.236" v="568" actId="26606"/>
          <ac:spMkLst>
            <pc:docMk/>
            <pc:sldMk cId="2854689771" sldId="2587"/>
            <ac:spMk id="2054" creationId="{BBE82D6B-35D3-8800-107D-8525671B6A89}"/>
          </ac:spMkLst>
        </pc:spChg>
        <pc:spChg chg="add del">
          <ac:chgData name="Ashley Jellema" userId="bc408eec01381174" providerId="LiveId" clId="{9F232B81-8FA0-43F2-AD5E-F4E060098759}" dt="2025-05-06T14:38:05.236" v="568" actId="26606"/>
          <ac:spMkLst>
            <pc:docMk/>
            <pc:sldMk cId="2854689771" sldId="2587"/>
            <ac:spMk id="2057" creationId="{E49D7415-2F11-44C2-B6AA-13A25B6814B9}"/>
          </ac:spMkLst>
        </pc:spChg>
        <pc:spChg chg="add">
          <ac:chgData name="Ashley Jellema" userId="bc408eec01381174" providerId="LiveId" clId="{9F232B81-8FA0-43F2-AD5E-F4E060098759}" dt="2025-05-06T14:38:05.236" v="568" actId="26606"/>
          <ac:spMkLst>
            <pc:docMk/>
            <pc:sldMk cId="2854689771" sldId="2587"/>
            <ac:spMk id="2070" creationId="{33E93247-6229-44AB-A550-739E971E690B}"/>
          </ac:spMkLst>
        </pc:spChg>
        <pc:picChg chg="add mod">
          <ac:chgData name="Ashley Jellema" userId="bc408eec01381174" providerId="LiveId" clId="{9F232B81-8FA0-43F2-AD5E-F4E060098759}" dt="2025-05-06T14:38:05.236" v="568" actId="26606"/>
          <ac:picMkLst>
            <pc:docMk/>
            <pc:sldMk cId="2854689771" sldId="2587"/>
            <ac:picMk id="2050" creationId="{44FA3BAF-A8D3-5B4F-2724-732777135E63}"/>
          </ac:picMkLst>
        </pc:picChg>
        <pc:cxnChg chg="add del">
          <ac:chgData name="Ashley Jellema" userId="bc408eec01381174" providerId="LiveId" clId="{9F232B81-8FA0-43F2-AD5E-F4E060098759}" dt="2025-05-06T14:38:05.236" v="568" actId="26606"/>
          <ac:cxnSpMkLst>
            <pc:docMk/>
            <pc:sldMk cId="2854689771" sldId="2587"/>
            <ac:cxnSpMk id="2059" creationId="{511FC409-B3C2-4F68-865C-C5333D6F2710}"/>
          </ac:cxnSpMkLst>
        </pc:cxnChg>
        <pc:cxnChg chg="add del">
          <ac:chgData name="Ashley Jellema" userId="bc408eec01381174" providerId="LiveId" clId="{9F232B81-8FA0-43F2-AD5E-F4E060098759}" dt="2025-05-06T14:38:05.236" v="568" actId="26606"/>
          <ac:cxnSpMkLst>
            <pc:docMk/>
            <pc:sldMk cId="2854689771" sldId="2587"/>
            <ac:cxnSpMk id="2061" creationId="{B810270D-76A7-44B3-9746-7EDF5788602E}"/>
          </ac:cxnSpMkLst>
        </pc:cxnChg>
        <pc:cxnChg chg="add">
          <ac:chgData name="Ashley Jellema" userId="bc408eec01381174" providerId="LiveId" clId="{9F232B81-8FA0-43F2-AD5E-F4E060098759}" dt="2025-05-06T14:38:05.236" v="568" actId="26606"/>
          <ac:cxnSpMkLst>
            <pc:docMk/>
            <pc:sldMk cId="2854689771" sldId="2587"/>
            <ac:cxnSpMk id="2066" creationId="{F64F9B95-9045-48D2-B9F3-2927E98F54AA}"/>
          </ac:cxnSpMkLst>
        </pc:cxnChg>
        <pc:cxnChg chg="add">
          <ac:chgData name="Ashley Jellema" userId="bc408eec01381174" providerId="LiveId" clId="{9F232B81-8FA0-43F2-AD5E-F4E060098759}" dt="2025-05-06T14:38:05.236" v="568" actId="26606"/>
          <ac:cxnSpMkLst>
            <pc:docMk/>
            <pc:sldMk cId="2854689771" sldId="2587"/>
            <ac:cxnSpMk id="2068" creationId="{085AA86F-6A4D-4BCB-A045-D992CDC2959B}"/>
          </ac:cxnSpMkLst>
        </pc:cxnChg>
        <pc:cxnChg chg="add">
          <ac:chgData name="Ashley Jellema" userId="bc408eec01381174" providerId="LiveId" clId="{9F232B81-8FA0-43F2-AD5E-F4E060098759}" dt="2025-05-06T14:38:05.236" v="568" actId="26606"/>
          <ac:cxnSpMkLst>
            <pc:docMk/>
            <pc:sldMk cId="2854689771" sldId="2587"/>
            <ac:cxnSpMk id="2072" creationId="{EE2E603F-4A95-4FE8-BB06-211DFD75DBEF}"/>
          </ac:cxnSpMkLst>
        </pc:cxnChg>
      </pc:sldChg>
      <pc:sldChg chg="addSp delSp modSp new mod setBg setClrOvrMap">
        <pc:chgData name="Ashley Jellema" userId="bc408eec01381174" providerId="LiveId" clId="{9F232B81-8FA0-43F2-AD5E-F4E060098759}" dt="2025-05-06T14:57:40.098" v="667" actId="1076"/>
        <pc:sldMkLst>
          <pc:docMk/>
          <pc:sldMk cId="4159262072" sldId="2588"/>
        </pc:sldMkLst>
        <pc:spChg chg="mod ord">
          <ac:chgData name="Ashley Jellema" userId="bc408eec01381174" providerId="LiveId" clId="{9F232B81-8FA0-43F2-AD5E-F4E060098759}" dt="2025-05-06T14:57:40.098" v="667" actId="1076"/>
          <ac:spMkLst>
            <pc:docMk/>
            <pc:sldMk cId="4159262072" sldId="2588"/>
            <ac:spMk id="2" creationId="{69DA4283-6962-79BC-C315-1836C34CB5BA}"/>
          </ac:spMkLst>
        </pc:spChg>
        <pc:spChg chg="del">
          <ac:chgData name="Ashley Jellema" userId="bc408eec01381174" providerId="LiveId" clId="{9F232B81-8FA0-43F2-AD5E-F4E060098759}" dt="2025-05-06T14:55:35.347" v="660"/>
          <ac:spMkLst>
            <pc:docMk/>
            <pc:sldMk cId="4159262072" sldId="2588"/>
            <ac:spMk id="3" creationId="{3B886294-3B7B-D92D-89B4-8A2E9B6DF4A4}"/>
          </ac:spMkLst>
        </pc:spChg>
        <pc:spChg chg="add del">
          <ac:chgData name="Ashley Jellema" userId="bc408eec01381174" providerId="LiveId" clId="{9F232B81-8FA0-43F2-AD5E-F4E060098759}" dt="2025-05-06T14:57:26.428" v="664" actId="26606"/>
          <ac:spMkLst>
            <pc:docMk/>
            <pc:sldMk cId="4159262072" sldId="2588"/>
            <ac:spMk id="3078" creationId="{4D864050-6E85-0F2C-9EC1-99520B485675}"/>
          </ac:spMkLst>
        </pc:spChg>
        <pc:spChg chg="add del">
          <ac:chgData name="Ashley Jellema" userId="bc408eec01381174" providerId="LiveId" clId="{9F232B81-8FA0-43F2-AD5E-F4E060098759}" dt="2025-05-06T14:56:10.647" v="662" actId="26606"/>
          <ac:spMkLst>
            <pc:docMk/>
            <pc:sldMk cId="4159262072" sldId="2588"/>
            <ac:spMk id="3083" creationId="{33E93247-6229-44AB-A550-739E971E690B}"/>
          </ac:spMkLst>
        </pc:spChg>
        <pc:spChg chg="add del">
          <ac:chgData name="Ashley Jellema" userId="bc408eec01381174" providerId="LiveId" clId="{9F232B81-8FA0-43F2-AD5E-F4E060098759}" dt="2025-05-06T14:57:26.428" v="664" actId="26606"/>
          <ac:spMkLst>
            <pc:docMk/>
            <pc:sldMk cId="4159262072" sldId="2588"/>
            <ac:spMk id="3089" creationId="{E49D7415-2F11-44C2-B6AA-13A25B6814B9}"/>
          </ac:spMkLst>
        </pc:spChg>
        <pc:spChg chg="add">
          <ac:chgData name="Ashley Jellema" userId="bc408eec01381174" providerId="LiveId" clId="{9F232B81-8FA0-43F2-AD5E-F4E060098759}" dt="2025-05-06T14:57:26.442" v="665" actId="26606"/>
          <ac:spMkLst>
            <pc:docMk/>
            <pc:sldMk cId="4159262072" sldId="2588"/>
            <ac:spMk id="3094" creationId="{33E93247-6229-44AB-A550-739E971E690B}"/>
          </ac:spMkLst>
        </pc:spChg>
        <pc:spChg chg="add">
          <ac:chgData name="Ashley Jellema" userId="bc408eec01381174" providerId="LiveId" clId="{9F232B81-8FA0-43F2-AD5E-F4E060098759}" dt="2025-05-06T14:57:26.442" v="665" actId="26606"/>
          <ac:spMkLst>
            <pc:docMk/>
            <pc:sldMk cId="4159262072" sldId="2588"/>
            <ac:spMk id="3095" creationId="{6BB6B482-ACCA-4938-8AEA-49D525C17221}"/>
          </ac:spMkLst>
        </pc:spChg>
        <pc:picChg chg="add mod">
          <ac:chgData name="Ashley Jellema" userId="bc408eec01381174" providerId="LiveId" clId="{9F232B81-8FA0-43F2-AD5E-F4E060098759}" dt="2025-05-06T14:57:26.442" v="665" actId="26606"/>
          <ac:picMkLst>
            <pc:docMk/>
            <pc:sldMk cId="4159262072" sldId="2588"/>
            <ac:picMk id="3074" creationId="{9B109E9E-3A41-19DC-70EF-A9C105060695}"/>
          </ac:picMkLst>
        </pc:picChg>
        <pc:cxnChg chg="add del">
          <ac:chgData name="Ashley Jellema" userId="bc408eec01381174" providerId="LiveId" clId="{9F232B81-8FA0-43F2-AD5E-F4E060098759}" dt="2025-05-06T14:56:10.647" v="662" actId="26606"/>
          <ac:cxnSpMkLst>
            <pc:docMk/>
            <pc:sldMk cId="4159262072" sldId="2588"/>
            <ac:cxnSpMk id="3079" creationId="{F64F9B95-9045-48D2-B9F3-2927E98F54AA}"/>
          </ac:cxnSpMkLst>
        </pc:cxnChg>
        <pc:cxnChg chg="add del">
          <ac:chgData name="Ashley Jellema" userId="bc408eec01381174" providerId="LiveId" clId="{9F232B81-8FA0-43F2-AD5E-F4E060098759}" dt="2025-05-06T14:56:10.647" v="662" actId="26606"/>
          <ac:cxnSpMkLst>
            <pc:docMk/>
            <pc:sldMk cId="4159262072" sldId="2588"/>
            <ac:cxnSpMk id="3081" creationId="{085AA86F-6A4D-4BCB-A045-D992CDC2959B}"/>
          </ac:cxnSpMkLst>
        </pc:cxnChg>
        <pc:cxnChg chg="add del">
          <ac:chgData name="Ashley Jellema" userId="bc408eec01381174" providerId="LiveId" clId="{9F232B81-8FA0-43F2-AD5E-F4E060098759}" dt="2025-05-06T14:56:10.647" v="662" actId="26606"/>
          <ac:cxnSpMkLst>
            <pc:docMk/>
            <pc:sldMk cId="4159262072" sldId="2588"/>
            <ac:cxnSpMk id="3085" creationId="{EE2E603F-4A95-4FE8-BB06-211DFD75DBEF}"/>
          </ac:cxnSpMkLst>
        </pc:cxnChg>
        <pc:cxnChg chg="add del">
          <ac:chgData name="Ashley Jellema" userId="bc408eec01381174" providerId="LiveId" clId="{9F232B81-8FA0-43F2-AD5E-F4E060098759}" dt="2025-05-06T14:56:10.647" v="662" actId="26606"/>
          <ac:cxnSpMkLst>
            <pc:docMk/>
            <pc:sldMk cId="4159262072" sldId="2588"/>
            <ac:cxnSpMk id="3087" creationId="{D7CC41EB-2D81-4303-9171-6401B388BA35}"/>
          </ac:cxnSpMkLst>
        </pc:cxnChg>
        <pc:cxnChg chg="add del">
          <ac:chgData name="Ashley Jellema" userId="bc408eec01381174" providerId="LiveId" clId="{9F232B81-8FA0-43F2-AD5E-F4E060098759}" dt="2025-05-06T14:57:26.428" v="664" actId="26606"/>
          <ac:cxnSpMkLst>
            <pc:docMk/>
            <pc:sldMk cId="4159262072" sldId="2588"/>
            <ac:cxnSpMk id="3090" creationId="{8E0104E4-99BC-494F-8342-F250828E574F}"/>
          </ac:cxnSpMkLst>
        </pc:cxnChg>
        <pc:cxnChg chg="add">
          <ac:chgData name="Ashley Jellema" userId="bc408eec01381174" providerId="LiveId" clId="{9F232B81-8FA0-43F2-AD5E-F4E060098759}" dt="2025-05-06T14:57:26.442" v="665" actId="26606"/>
          <ac:cxnSpMkLst>
            <pc:docMk/>
            <pc:sldMk cId="4159262072" sldId="2588"/>
            <ac:cxnSpMk id="3092" creationId="{F64F9B95-9045-48D2-B9F3-2927E98F54AA}"/>
          </ac:cxnSpMkLst>
        </pc:cxnChg>
        <pc:cxnChg chg="add">
          <ac:chgData name="Ashley Jellema" userId="bc408eec01381174" providerId="LiveId" clId="{9F232B81-8FA0-43F2-AD5E-F4E060098759}" dt="2025-05-06T14:57:26.442" v="665" actId="26606"/>
          <ac:cxnSpMkLst>
            <pc:docMk/>
            <pc:sldMk cId="4159262072" sldId="2588"/>
            <ac:cxnSpMk id="3093" creationId="{085AA86F-6A4D-4BCB-A045-D992CDC2959B}"/>
          </ac:cxnSpMkLst>
        </pc:cxnChg>
        <pc:cxnChg chg="add">
          <ac:chgData name="Ashley Jellema" userId="bc408eec01381174" providerId="LiveId" clId="{9F232B81-8FA0-43F2-AD5E-F4E060098759}" dt="2025-05-06T14:57:26.442" v="665" actId="26606"/>
          <ac:cxnSpMkLst>
            <pc:docMk/>
            <pc:sldMk cId="4159262072" sldId="2588"/>
            <ac:cxnSpMk id="3096" creationId="{EE2E603F-4A95-4FE8-BB06-211DFD75DBEF}"/>
          </ac:cxnSpMkLst>
        </pc:cxnChg>
      </pc:sldChg>
      <pc:sldChg chg="addSp delSp modSp new mod setBg">
        <pc:chgData name="Ashley Jellema" userId="bc408eec01381174" providerId="LiveId" clId="{9F232B81-8FA0-43F2-AD5E-F4E060098759}" dt="2025-05-06T14:48:14.603" v="659" actId="26606"/>
        <pc:sldMkLst>
          <pc:docMk/>
          <pc:sldMk cId="4262739109" sldId="2589"/>
        </pc:sldMkLst>
        <pc:spChg chg="mod">
          <ac:chgData name="Ashley Jellema" userId="bc408eec01381174" providerId="LiveId" clId="{9F232B81-8FA0-43F2-AD5E-F4E060098759}" dt="2025-05-06T14:48:14.603" v="659" actId="26606"/>
          <ac:spMkLst>
            <pc:docMk/>
            <pc:sldMk cId="4262739109" sldId="2589"/>
            <ac:spMk id="2" creationId="{D4D66FE0-42C8-613D-E58D-66BA6F8C87D3}"/>
          </ac:spMkLst>
        </pc:spChg>
        <pc:spChg chg="del">
          <ac:chgData name="Ashley Jellema" userId="bc408eec01381174" providerId="LiveId" clId="{9F232B81-8FA0-43F2-AD5E-F4E060098759}" dt="2025-05-06T14:48:04.181" v="652"/>
          <ac:spMkLst>
            <pc:docMk/>
            <pc:sldMk cId="4262739109" sldId="2589"/>
            <ac:spMk id="3" creationId="{3BA62D63-919C-79B7-5B93-C7258C3F43A1}"/>
          </ac:spMkLst>
        </pc:spChg>
        <pc:spChg chg="add del">
          <ac:chgData name="Ashley Jellema" userId="bc408eec01381174" providerId="LiveId" clId="{9F232B81-8FA0-43F2-AD5E-F4E060098759}" dt="2025-05-06T14:48:11.002" v="656" actId="26606"/>
          <ac:spMkLst>
            <pc:docMk/>
            <pc:sldMk cId="4262739109" sldId="2589"/>
            <ac:spMk id="9" creationId="{4E9AC560-A9A2-C10C-370E-AADC1AE4E0B2}"/>
          </ac:spMkLst>
        </pc:spChg>
        <pc:spChg chg="add del">
          <ac:chgData name="Ashley Jellema" userId="bc408eec01381174" providerId="LiveId" clId="{9F232B81-8FA0-43F2-AD5E-F4E060098759}" dt="2025-05-06T14:48:11.002" v="656" actId="26606"/>
          <ac:spMkLst>
            <pc:docMk/>
            <pc:sldMk cId="4262739109" sldId="2589"/>
            <ac:spMk id="12" creationId="{E49D7415-2F11-44C2-B6AA-13A25B6814B9}"/>
          </ac:spMkLst>
        </pc:spChg>
        <pc:spChg chg="add del">
          <ac:chgData name="Ashley Jellema" userId="bc408eec01381174" providerId="LiveId" clId="{9F232B81-8FA0-43F2-AD5E-F4E060098759}" dt="2025-05-06T14:48:14.591" v="658" actId="26606"/>
          <ac:spMkLst>
            <pc:docMk/>
            <pc:sldMk cId="4262739109" sldId="2589"/>
            <ac:spMk id="19" creationId="{33E93247-6229-44AB-A550-739E971E690B}"/>
          </ac:spMkLst>
        </pc:spChg>
        <pc:spChg chg="add">
          <ac:chgData name="Ashley Jellema" userId="bc408eec01381174" providerId="LiveId" clId="{9F232B81-8FA0-43F2-AD5E-F4E060098759}" dt="2025-05-06T14:48:14.603" v="659" actId="26606"/>
          <ac:spMkLst>
            <pc:docMk/>
            <pc:sldMk cId="4262739109" sldId="2589"/>
            <ac:spMk id="23" creationId="{33E93247-6229-44AB-A550-739E971E690B}"/>
          </ac:spMkLst>
        </pc:spChg>
        <pc:picChg chg="add mod">
          <ac:chgData name="Ashley Jellema" userId="bc408eec01381174" providerId="LiveId" clId="{9F232B81-8FA0-43F2-AD5E-F4E060098759}" dt="2025-05-06T14:48:14.603" v="659" actId="26606"/>
          <ac:picMkLst>
            <pc:docMk/>
            <pc:sldMk cId="4262739109" sldId="2589"/>
            <ac:picMk id="5" creationId="{3A8BDC2E-8C68-7407-DBAE-1BB73CCA2FEA}"/>
          </ac:picMkLst>
        </pc:picChg>
        <pc:cxnChg chg="add del">
          <ac:chgData name="Ashley Jellema" userId="bc408eec01381174" providerId="LiveId" clId="{9F232B81-8FA0-43F2-AD5E-F4E060098759}" dt="2025-05-06T14:48:14.591" v="658" actId="26606"/>
          <ac:cxnSpMkLst>
            <pc:docMk/>
            <pc:sldMk cId="4262739109" sldId="2589"/>
            <ac:cxnSpMk id="10" creationId="{F64F9B95-9045-48D2-B9F3-2927E98F54AA}"/>
          </ac:cxnSpMkLst>
        </pc:cxnChg>
        <pc:cxnChg chg="add del">
          <ac:chgData name="Ashley Jellema" userId="bc408eec01381174" providerId="LiveId" clId="{9F232B81-8FA0-43F2-AD5E-F4E060098759}" dt="2025-05-06T14:48:11.002" v="656" actId="26606"/>
          <ac:cxnSpMkLst>
            <pc:docMk/>
            <pc:sldMk cId="4262739109" sldId="2589"/>
            <ac:cxnSpMk id="14" creationId="{D2E57F3D-33BE-4306-87E6-245763719516}"/>
          </ac:cxnSpMkLst>
        </pc:cxnChg>
        <pc:cxnChg chg="add del">
          <ac:chgData name="Ashley Jellema" userId="bc408eec01381174" providerId="LiveId" clId="{9F232B81-8FA0-43F2-AD5E-F4E060098759}" dt="2025-05-06T14:48:14.591" v="658" actId="26606"/>
          <ac:cxnSpMkLst>
            <pc:docMk/>
            <pc:sldMk cId="4262739109" sldId="2589"/>
            <ac:cxnSpMk id="16" creationId="{EE2E603F-4A95-4FE8-BB06-211DFD75DBEF}"/>
          </ac:cxnSpMkLst>
        </pc:cxnChg>
        <pc:cxnChg chg="add del">
          <ac:chgData name="Ashley Jellema" userId="bc408eec01381174" providerId="LiveId" clId="{9F232B81-8FA0-43F2-AD5E-F4E060098759}" dt="2025-05-06T14:48:14.591" v="658" actId="26606"/>
          <ac:cxnSpMkLst>
            <pc:docMk/>
            <pc:sldMk cId="4262739109" sldId="2589"/>
            <ac:cxnSpMk id="17" creationId="{085AA86F-6A4D-4BCB-A045-D992CDC2959B}"/>
          </ac:cxnSpMkLst>
        </pc:cxnChg>
        <pc:cxnChg chg="add del">
          <ac:chgData name="Ashley Jellema" userId="bc408eec01381174" providerId="LiveId" clId="{9F232B81-8FA0-43F2-AD5E-F4E060098759}" dt="2025-05-06T14:48:14.591" v="658" actId="26606"/>
          <ac:cxnSpMkLst>
            <pc:docMk/>
            <pc:sldMk cId="4262739109" sldId="2589"/>
            <ac:cxnSpMk id="18" creationId="{D7CC41EB-2D81-4303-9171-6401B388BA35}"/>
          </ac:cxnSpMkLst>
        </pc:cxnChg>
        <pc:cxnChg chg="add">
          <ac:chgData name="Ashley Jellema" userId="bc408eec01381174" providerId="LiveId" clId="{9F232B81-8FA0-43F2-AD5E-F4E060098759}" dt="2025-05-06T14:48:14.603" v="659" actId="26606"/>
          <ac:cxnSpMkLst>
            <pc:docMk/>
            <pc:sldMk cId="4262739109" sldId="2589"/>
            <ac:cxnSpMk id="21" creationId="{F64F9B95-9045-48D2-B9F3-2927E98F54AA}"/>
          </ac:cxnSpMkLst>
        </pc:cxnChg>
        <pc:cxnChg chg="add">
          <ac:chgData name="Ashley Jellema" userId="bc408eec01381174" providerId="LiveId" clId="{9F232B81-8FA0-43F2-AD5E-F4E060098759}" dt="2025-05-06T14:48:14.603" v="659" actId="26606"/>
          <ac:cxnSpMkLst>
            <pc:docMk/>
            <pc:sldMk cId="4262739109" sldId="2589"/>
            <ac:cxnSpMk id="22" creationId="{085AA86F-6A4D-4BCB-A045-D992CDC2959B}"/>
          </ac:cxnSpMkLst>
        </pc:cxnChg>
        <pc:cxnChg chg="add">
          <ac:chgData name="Ashley Jellema" userId="bc408eec01381174" providerId="LiveId" clId="{9F232B81-8FA0-43F2-AD5E-F4E060098759}" dt="2025-05-06T14:48:14.603" v="659" actId="26606"/>
          <ac:cxnSpMkLst>
            <pc:docMk/>
            <pc:sldMk cId="4262739109" sldId="2589"/>
            <ac:cxnSpMk id="24" creationId="{EE2E603F-4A95-4FE8-BB06-211DFD75DBEF}"/>
          </ac:cxnSpMkLst>
        </pc:cxnChg>
        <pc:cxnChg chg="add">
          <ac:chgData name="Ashley Jellema" userId="bc408eec01381174" providerId="LiveId" clId="{9F232B81-8FA0-43F2-AD5E-F4E060098759}" dt="2025-05-06T14:48:14.603" v="659" actId="26606"/>
          <ac:cxnSpMkLst>
            <pc:docMk/>
            <pc:sldMk cId="4262739109" sldId="2589"/>
            <ac:cxnSpMk id="25" creationId="{D7CC41EB-2D81-4303-9171-6401B388BA35}"/>
          </ac:cxnSpMkLst>
        </pc:cxnChg>
      </pc:sldChg>
      <pc:sldChg chg="addSp delSp modSp new mod setBg addAnim">
        <pc:chgData name="Ashley Jellema" userId="bc408eec01381174" providerId="LiveId" clId="{9F232B81-8FA0-43F2-AD5E-F4E060098759}" dt="2025-05-06T15:02:56.161" v="698" actId="27614"/>
        <pc:sldMkLst>
          <pc:docMk/>
          <pc:sldMk cId="1959774777" sldId="2590"/>
        </pc:sldMkLst>
        <pc:spChg chg="mod">
          <ac:chgData name="Ashley Jellema" userId="bc408eec01381174" providerId="LiveId" clId="{9F232B81-8FA0-43F2-AD5E-F4E060098759}" dt="2025-05-06T15:02:40.079" v="696" actId="26606"/>
          <ac:spMkLst>
            <pc:docMk/>
            <pc:sldMk cId="1959774777" sldId="2590"/>
            <ac:spMk id="2" creationId="{CE1EDAFB-C0E9-BB4F-25A2-9926BF5FEBE9}"/>
          </ac:spMkLst>
        </pc:spChg>
        <pc:spChg chg="del">
          <ac:chgData name="Ashley Jellema" userId="bc408eec01381174" providerId="LiveId" clId="{9F232B81-8FA0-43F2-AD5E-F4E060098759}" dt="2025-05-06T15:01:50.670" v="669" actId="22"/>
          <ac:spMkLst>
            <pc:docMk/>
            <pc:sldMk cId="1959774777" sldId="2590"/>
            <ac:spMk id="3" creationId="{D24CB507-9922-9310-C94D-CD0D7CEBF0B0}"/>
          </ac:spMkLst>
        </pc:spChg>
        <pc:spChg chg="add del mod">
          <ac:chgData name="Ashley Jellema" userId="bc408eec01381174" providerId="LiveId" clId="{9F232B81-8FA0-43F2-AD5E-F4E060098759}" dt="2025-05-06T15:02:33.686" v="695" actId="478"/>
          <ac:spMkLst>
            <pc:docMk/>
            <pc:sldMk cId="1959774777" sldId="2590"/>
            <ac:spMk id="9" creationId="{F940E4E0-95F3-70FE-7071-D4D37135CB24}"/>
          </ac:spMkLst>
        </pc:spChg>
        <pc:spChg chg="add del">
          <ac:chgData name="Ashley Jellema" userId="bc408eec01381174" providerId="LiveId" clId="{9F232B81-8FA0-43F2-AD5E-F4E060098759}" dt="2025-05-06T15:02:18.696" v="693" actId="26606"/>
          <ac:spMkLst>
            <pc:docMk/>
            <pc:sldMk cId="1959774777" sldId="2590"/>
            <ac:spMk id="12" creationId="{E49D7415-2F11-44C2-B6AA-13A25B6814B9}"/>
          </ac:spMkLst>
        </pc:spChg>
        <pc:spChg chg="add del">
          <ac:chgData name="Ashley Jellema" userId="bc408eec01381174" providerId="LiveId" clId="{9F232B81-8FA0-43F2-AD5E-F4E060098759}" dt="2025-05-06T15:02:40.079" v="696" actId="26606"/>
          <ac:spMkLst>
            <pc:docMk/>
            <pc:sldMk cId="1959774777" sldId="2590"/>
            <ac:spMk id="21" creationId="{E49D7415-2F11-44C2-B6AA-13A25B6814B9}"/>
          </ac:spMkLst>
        </pc:spChg>
        <pc:spChg chg="add">
          <ac:chgData name="Ashley Jellema" userId="bc408eec01381174" providerId="LiveId" clId="{9F232B81-8FA0-43F2-AD5E-F4E060098759}" dt="2025-05-06T15:02:40.079" v="696" actId="26606"/>
          <ac:spMkLst>
            <pc:docMk/>
            <pc:sldMk cId="1959774777" sldId="2590"/>
            <ac:spMk id="34" creationId="{33E93247-6229-44AB-A550-739E971E690B}"/>
          </ac:spMkLst>
        </pc:spChg>
        <pc:picChg chg="add mod ord">
          <ac:chgData name="Ashley Jellema" userId="bc408eec01381174" providerId="LiveId" clId="{9F232B81-8FA0-43F2-AD5E-F4E060098759}" dt="2025-05-06T15:02:56.161" v="698" actId="27614"/>
          <ac:picMkLst>
            <pc:docMk/>
            <pc:sldMk cId="1959774777" sldId="2590"/>
            <ac:picMk id="5" creationId="{820A6603-6635-D414-76EC-190B9759E756}"/>
          </ac:picMkLst>
        </pc:picChg>
        <pc:cxnChg chg="add del">
          <ac:chgData name="Ashley Jellema" userId="bc408eec01381174" providerId="LiveId" clId="{9F232B81-8FA0-43F2-AD5E-F4E060098759}" dt="2025-05-06T15:02:18.696" v="693" actId="26606"/>
          <ac:cxnSpMkLst>
            <pc:docMk/>
            <pc:sldMk cId="1959774777" sldId="2590"/>
            <ac:cxnSpMk id="14" creationId="{511FC409-B3C2-4F68-865C-C5333D6F2710}"/>
          </ac:cxnSpMkLst>
        </pc:cxnChg>
        <pc:cxnChg chg="add del">
          <ac:chgData name="Ashley Jellema" userId="bc408eec01381174" providerId="LiveId" clId="{9F232B81-8FA0-43F2-AD5E-F4E060098759}" dt="2025-05-06T15:02:18.696" v="693" actId="26606"/>
          <ac:cxnSpMkLst>
            <pc:docMk/>
            <pc:sldMk cId="1959774777" sldId="2590"/>
            <ac:cxnSpMk id="16" creationId="{B810270D-76A7-44B3-9746-7EDF5788602E}"/>
          </ac:cxnSpMkLst>
        </pc:cxnChg>
        <pc:cxnChg chg="add del">
          <ac:chgData name="Ashley Jellema" userId="bc408eec01381174" providerId="LiveId" clId="{9F232B81-8FA0-43F2-AD5E-F4E060098759}" dt="2025-05-06T15:02:40.079" v="696" actId="26606"/>
          <ac:cxnSpMkLst>
            <pc:docMk/>
            <pc:sldMk cId="1959774777" sldId="2590"/>
            <ac:cxnSpMk id="23" creationId="{511FC409-B3C2-4F68-865C-C5333D6F2710}"/>
          </ac:cxnSpMkLst>
        </pc:cxnChg>
        <pc:cxnChg chg="add del">
          <ac:chgData name="Ashley Jellema" userId="bc408eec01381174" providerId="LiveId" clId="{9F232B81-8FA0-43F2-AD5E-F4E060098759}" dt="2025-05-06T15:02:40.079" v="696" actId="26606"/>
          <ac:cxnSpMkLst>
            <pc:docMk/>
            <pc:sldMk cId="1959774777" sldId="2590"/>
            <ac:cxnSpMk id="25" creationId="{B810270D-76A7-44B3-9746-7EDF5788602E}"/>
          </ac:cxnSpMkLst>
        </pc:cxnChg>
        <pc:cxnChg chg="add">
          <ac:chgData name="Ashley Jellema" userId="bc408eec01381174" providerId="LiveId" clId="{9F232B81-8FA0-43F2-AD5E-F4E060098759}" dt="2025-05-06T15:02:40.079" v="696" actId="26606"/>
          <ac:cxnSpMkLst>
            <pc:docMk/>
            <pc:sldMk cId="1959774777" sldId="2590"/>
            <ac:cxnSpMk id="30" creationId="{F64F9B95-9045-48D2-B9F3-2927E98F54AA}"/>
          </ac:cxnSpMkLst>
        </pc:cxnChg>
        <pc:cxnChg chg="add">
          <ac:chgData name="Ashley Jellema" userId="bc408eec01381174" providerId="LiveId" clId="{9F232B81-8FA0-43F2-AD5E-F4E060098759}" dt="2025-05-06T15:02:40.079" v="696" actId="26606"/>
          <ac:cxnSpMkLst>
            <pc:docMk/>
            <pc:sldMk cId="1959774777" sldId="2590"/>
            <ac:cxnSpMk id="32" creationId="{085AA86F-6A4D-4BCB-A045-D992CDC2959B}"/>
          </ac:cxnSpMkLst>
        </pc:cxnChg>
        <pc:cxnChg chg="add">
          <ac:chgData name="Ashley Jellema" userId="bc408eec01381174" providerId="LiveId" clId="{9F232B81-8FA0-43F2-AD5E-F4E060098759}" dt="2025-05-06T15:02:40.079" v="696" actId="26606"/>
          <ac:cxnSpMkLst>
            <pc:docMk/>
            <pc:sldMk cId="1959774777" sldId="2590"/>
            <ac:cxnSpMk id="36" creationId="{EE2E603F-4A95-4FE8-BB06-211DFD75DBEF}"/>
          </ac:cxnSpMkLst>
        </pc:cxnChg>
        <pc:cxnChg chg="add">
          <ac:chgData name="Ashley Jellema" userId="bc408eec01381174" providerId="LiveId" clId="{9F232B81-8FA0-43F2-AD5E-F4E060098759}" dt="2025-05-06T15:02:40.079" v="696" actId="26606"/>
          <ac:cxnSpMkLst>
            <pc:docMk/>
            <pc:sldMk cId="1959774777" sldId="2590"/>
            <ac:cxnSpMk id="38" creationId="{D7CC41EB-2D81-4303-9171-6401B388BA35}"/>
          </ac:cxnSpMkLst>
        </pc:cxnChg>
      </pc:sldChg>
      <pc:sldChg chg="modSp new del mod">
        <pc:chgData name="Ashley Jellema" userId="bc408eec01381174" providerId="LiveId" clId="{9F232B81-8FA0-43F2-AD5E-F4E060098759}" dt="2025-05-06T15:46:57.986" v="1542" actId="2696"/>
        <pc:sldMkLst>
          <pc:docMk/>
          <pc:sldMk cId="1628613797" sldId="2591"/>
        </pc:sldMkLst>
        <pc:spChg chg="mod">
          <ac:chgData name="Ashley Jellema" userId="bc408eec01381174" providerId="LiveId" clId="{9F232B81-8FA0-43F2-AD5E-F4E060098759}" dt="2025-05-06T15:44:21.755" v="1540" actId="20577"/>
          <ac:spMkLst>
            <pc:docMk/>
            <pc:sldMk cId="1628613797" sldId="2591"/>
            <ac:spMk id="2" creationId="{0CB83AC9-F4AB-FB5F-9194-111C78F2E236}"/>
          </ac:spMkLst>
        </pc:spChg>
      </pc:sldChg>
      <pc:sldChg chg="new del">
        <pc:chgData name="Ashley Jellema" userId="bc408eec01381174" providerId="LiveId" clId="{9F232B81-8FA0-43F2-AD5E-F4E060098759}" dt="2025-05-06T16:07:29.248" v="1735" actId="2696"/>
        <pc:sldMkLst>
          <pc:docMk/>
          <pc:sldMk cId="420038863" sldId="2592"/>
        </pc:sldMkLst>
      </pc:sldChg>
      <pc:sldChg chg="modSp new del mod">
        <pc:chgData name="Ashley Jellema" userId="bc408eec01381174" providerId="LiveId" clId="{9F232B81-8FA0-43F2-AD5E-F4E060098759}" dt="2025-05-06T15:55:49.392" v="1666" actId="2696"/>
        <pc:sldMkLst>
          <pc:docMk/>
          <pc:sldMk cId="3646169284" sldId="2593"/>
        </pc:sldMkLst>
        <pc:spChg chg="mod">
          <ac:chgData name="Ashley Jellema" userId="bc408eec01381174" providerId="LiveId" clId="{9F232B81-8FA0-43F2-AD5E-F4E060098759}" dt="2025-05-06T15:55:06.568" v="1576" actId="122"/>
          <ac:spMkLst>
            <pc:docMk/>
            <pc:sldMk cId="3646169284" sldId="2593"/>
            <ac:spMk id="2" creationId="{7A76FC1E-2A35-556E-EC6B-29F5AD473601}"/>
          </ac:spMkLst>
        </pc:spChg>
        <pc:spChg chg="mod">
          <ac:chgData name="Ashley Jellema" userId="bc408eec01381174" providerId="LiveId" clId="{9F232B81-8FA0-43F2-AD5E-F4E060098759}" dt="2025-05-06T15:55:21.146" v="1625" actId="20577"/>
          <ac:spMkLst>
            <pc:docMk/>
            <pc:sldMk cId="3646169284" sldId="2593"/>
            <ac:spMk id="3" creationId="{0AED5BB2-256C-BA27-E6E2-2DA57EE25E18}"/>
          </ac:spMkLst>
        </pc:spChg>
        <pc:spChg chg="mod">
          <ac:chgData name="Ashley Jellema" userId="bc408eec01381174" providerId="LiveId" clId="{9F232B81-8FA0-43F2-AD5E-F4E060098759}" dt="2025-05-06T15:55:27.304" v="1637" actId="20577"/>
          <ac:spMkLst>
            <pc:docMk/>
            <pc:sldMk cId="3646169284" sldId="2593"/>
            <ac:spMk id="4" creationId="{4D4391ED-6634-479B-F55A-3D85B0760AD7}"/>
          </ac:spMkLst>
        </pc:spChg>
      </pc:sldChg>
      <pc:sldChg chg="modSp new mod modNotesTx">
        <pc:chgData name="Ashley Jellema" userId="bc408eec01381174" providerId="LiveId" clId="{9F232B81-8FA0-43F2-AD5E-F4E060098759}" dt="2025-05-06T19:34:03.148" v="2544" actId="2711"/>
        <pc:sldMkLst>
          <pc:docMk/>
          <pc:sldMk cId="124362224" sldId="2594"/>
        </pc:sldMkLst>
        <pc:spChg chg="mod">
          <ac:chgData name="Ashley Jellema" userId="bc408eec01381174" providerId="LiveId" clId="{9F232B81-8FA0-43F2-AD5E-F4E060098759}" dt="2025-05-06T16:23:30.659" v="1909" actId="20577"/>
          <ac:spMkLst>
            <pc:docMk/>
            <pc:sldMk cId="124362224" sldId="2594"/>
            <ac:spMk id="2" creationId="{DD144DB0-722F-37F8-1A06-B2C60D4EDDF9}"/>
          </ac:spMkLst>
        </pc:spChg>
        <pc:spChg chg="mod">
          <ac:chgData name="Ashley Jellema" userId="bc408eec01381174" providerId="LiveId" clId="{9F232B81-8FA0-43F2-AD5E-F4E060098759}" dt="2025-05-06T15:56:16.468" v="1725" actId="20577"/>
          <ac:spMkLst>
            <pc:docMk/>
            <pc:sldMk cId="124362224" sldId="2594"/>
            <ac:spMk id="3" creationId="{A24B51B3-4CD6-91C9-869F-D261656976E7}"/>
          </ac:spMkLst>
        </pc:spChg>
        <pc:spChg chg="mod">
          <ac:chgData name="Ashley Jellema" userId="bc408eec01381174" providerId="LiveId" clId="{9F232B81-8FA0-43F2-AD5E-F4E060098759}" dt="2025-05-06T19:34:03.148" v="2544" actId="2711"/>
          <ac:spMkLst>
            <pc:docMk/>
            <pc:sldMk cId="124362224" sldId="2594"/>
            <ac:spMk id="4" creationId="{2C73F219-D11D-26A8-1FFD-34BE97DCCE03}"/>
          </ac:spMkLst>
        </pc:spChg>
        <pc:spChg chg="mod">
          <ac:chgData name="Ashley Jellema" userId="bc408eec01381174" providerId="LiveId" clId="{9F232B81-8FA0-43F2-AD5E-F4E060098759}" dt="2025-05-06T15:56:10.131" v="1711" actId="20577"/>
          <ac:spMkLst>
            <pc:docMk/>
            <pc:sldMk cId="124362224" sldId="2594"/>
            <ac:spMk id="5" creationId="{EFAC99FA-76A5-B0CC-09B9-EB2A55C3F9A5}"/>
          </ac:spMkLst>
        </pc:spChg>
        <pc:spChg chg="mod">
          <ac:chgData name="Ashley Jellema" userId="bc408eec01381174" providerId="LiveId" clId="{9F232B81-8FA0-43F2-AD5E-F4E060098759}" dt="2025-05-06T19:33:43.686" v="2541" actId="27636"/>
          <ac:spMkLst>
            <pc:docMk/>
            <pc:sldMk cId="124362224" sldId="2594"/>
            <ac:spMk id="6" creationId="{1D8F751A-D6F3-296F-47D0-FD8830E9ABEB}"/>
          </ac:spMkLst>
        </pc:spChg>
      </pc:sldChg>
      <pc:sldChg chg="addSp modSp new mod setBg">
        <pc:chgData name="Ashley Jellema" userId="bc408eec01381174" providerId="LiveId" clId="{9F232B81-8FA0-43F2-AD5E-F4E060098759}" dt="2025-05-06T19:32:33.483" v="2530" actId="1076"/>
        <pc:sldMkLst>
          <pc:docMk/>
          <pc:sldMk cId="4062454671" sldId="2595"/>
        </pc:sldMkLst>
        <pc:spChg chg="mod">
          <ac:chgData name="Ashley Jellema" userId="bc408eec01381174" providerId="LiveId" clId="{9F232B81-8FA0-43F2-AD5E-F4E060098759}" dt="2025-05-06T16:19:19.109" v="1904" actId="26606"/>
          <ac:spMkLst>
            <pc:docMk/>
            <pc:sldMk cId="4062454671" sldId="2595"/>
            <ac:spMk id="2" creationId="{01FFF5BB-3ABA-6B76-19DE-D6429DB7B76F}"/>
          </ac:spMkLst>
        </pc:spChg>
        <pc:spChg chg="mod ord">
          <ac:chgData name="Ashley Jellema" userId="bc408eec01381174" providerId="LiveId" clId="{9F232B81-8FA0-43F2-AD5E-F4E060098759}" dt="2025-05-06T19:32:26.827" v="2529" actId="20577"/>
          <ac:spMkLst>
            <pc:docMk/>
            <pc:sldMk cId="4062454671" sldId="2595"/>
            <ac:spMk id="3" creationId="{6D7621B0-5493-BA03-0D51-A52C85A5839F}"/>
          </ac:spMkLst>
        </pc:spChg>
        <pc:spChg chg="add">
          <ac:chgData name="Ashley Jellema" userId="bc408eec01381174" providerId="LiveId" clId="{9F232B81-8FA0-43F2-AD5E-F4E060098759}" dt="2025-05-06T16:19:19.109" v="1904" actId="26606"/>
          <ac:spMkLst>
            <pc:docMk/>
            <pc:sldMk cId="4062454671" sldId="2595"/>
            <ac:spMk id="10" creationId="{E49D7415-2F11-44C2-B6AA-13A25B6814B9}"/>
          </ac:spMkLst>
        </pc:spChg>
        <pc:picChg chg="add mod">
          <ac:chgData name="Ashley Jellema" userId="bc408eec01381174" providerId="LiveId" clId="{9F232B81-8FA0-43F2-AD5E-F4E060098759}" dt="2025-05-06T19:32:33.483" v="2530" actId="1076"/>
          <ac:picMkLst>
            <pc:docMk/>
            <pc:sldMk cId="4062454671" sldId="2595"/>
            <ac:picMk id="5" creationId="{C06EBF2E-8023-4F59-56B2-343702A2365F}"/>
          </ac:picMkLst>
        </pc:picChg>
        <pc:cxnChg chg="add">
          <ac:chgData name="Ashley Jellema" userId="bc408eec01381174" providerId="LiveId" clId="{9F232B81-8FA0-43F2-AD5E-F4E060098759}" dt="2025-05-06T16:19:19.109" v="1904" actId="26606"/>
          <ac:cxnSpMkLst>
            <pc:docMk/>
            <pc:sldMk cId="4062454671" sldId="2595"/>
            <ac:cxnSpMk id="12" creationId="{40ADC89C-EB4E-4AA5-ABBD-448BEC5FA3C4}"/>
          </ac:cxnSpMkLst>
        </pc:cxnChg>
      </pc:sldChg>
      <pc:sldChg chg="modSp new mod">
        <pc:chgData name="Ashley Jellema" userId="bc408eec01381174" providerId="LiveId" clId="{9F232B81-8FA0-43F2-AD5E-F4E060098759}" dt="2025-05-06T19:08:18.322" v="2348" actId="20577"/>
        <pc:sldMkLst>
          <pc:docMk/>
          <pc:sldMk cId="1619698560" sldId="2596"/>
        </pc:sldMkLst>
        <pc:spChg chg="mod">
          <ac:chgData name="Ashley Jellema" userId="bc408eec01381174" providerId="LiveId" clId="{9F232B81-8FA0-43F2-AD5E-F4E060098759}" dt="2025-05-06T19:06:21.059" v="2163" actId="20577"/>
          <ac:spMkLst>
            <pc:docMk/>
            <pc:sldMk cId="1619698560" sldId="2596"/>
            <ac:spMk id="2" creationId="{7D16E8F1-43D6-00D0-E8D3-CC64EDA65987}"/>
          </ac:spMkLst>
        </pc:spChg>
        <pc:spChg chg="mod">
          <ac:chgData name="Ashley Jellema" userId="bc408eec01381174" providerId="LiveId" clId="{9F232B81-8FA0-43F2-AD5E-F4E060098759}" dt="2025-05-06T19:08:18.322" v="2348" actId="20577"/>
          <ac:spMkLst>
            <pc:docMk/>
            <pc:sldMk cId="1619698560" sldId="2596"/>
            <ac:spMk id="3" creationId="{D7C4494F-395B-51AC-21A4-9F9A1A6122A1}"/>
          </ac:spMkLst>
        </pc:spChg>
      </pc:sldChg>
      <pc:sldChg chg="add del">
        <pc:chgData name="Ashley Jellema" userId="bc408eec01381174" providerId="LiveId" clId="{9F232B81-8FA0-43F2-AD5E-F4E060098759}" dt="2025-05-06T16:10:19.731" v="1789" actId="2696"/>
        <pc:sldMkLst>
          <pc:docMk/>
          <pc:sldMk cId="2941854691" sldId="2596"/>
        </pc:sldMkLst>
      </pc:sldChg>
      <pc:sldChg chg="addSp delSp modSp new mod setBg">
        <pc:chgData name="Ashley Jellema" userId="bc408eec01381174" providerId="LiveId" clId="{9F232B81-8FA0-43F2-AD5E-F4E060098759}" dt="2025-05-06T19:41:53.738" v="2902" actId="26606"/>
        <pc:sldMkLst>
          <pc:docMk/>
          <pc:sldMk cId="4168568632" sldId="2597"/>
        </pc:sldMkLst>
        <pc:spChg chg="mod">
          <ac:chgData name="Ashley Jellema" userId="bc408eec01381174" providerId="LiveId" clId="{9F232B81-8FA0-43F2-AD5E-F4E060098759}" dt="2025-05-06T19:41:53.738" v="2902" actId="26606"/>
          <ac:spMkLst>
            <pc:docMk/>
            <pc:sldMk cId="4168568632" sldId="2597"/>
            <ac:spMk id="2" creationId="{E5E06E14-6FAD-4D15-CCC2-1494EDDFB7AD}"/>
          </ac:spMkLst>
        </pc:spChg>
        <pc:spChg chg="del mod">
          <ac:chgData name="Ashley Jellema" userId="bc408eec01381174" providerId="LiveId" clId="{9F232B81-8FA0-43F2-AD5E-F4E060098759}" dt="2025-05-06T19:41:53.738" v="2902" actId="26606"/>
          <ac:spMkLst>
            <pc:docMk/>
            <pc:sldMk cId="4168568632" sldId="2597"/>
            <ac:spMk id="3" creationId="{315CFA0D-613C-A4D2-19C5-7746902F9FE2}"/>
          </ac:spMkLst>
        </pc:spChg>
        <pc:spChg chg="add">
          <ac:chgData name="Ashley Jellema" userId="bc408eec01381174" providerId="LiveId" clId="{9F232B81-8FA0-43F2-AD5E-F4E060098759}" dt="2025-05-06T19:41:53.738" v="2902" actId="26606"/>
          <ac:spMkLst>
            <pc:docMk/>
            <pc:sldMk cId="4168568632" sldId="2597"/>
            <ac:spMk id="9" creationId="{F68B2C62-7648-4430-90D5-AE0F252AF113}"/>
          </ac:spMkLst>
        </pc:spChg>
        <pc:graphicFrameChg chg="add">
          <ac:chgData name="Ashley Jellema" userId="bc408eec01381174" providerId="LiveId" clId="{9F232B81-8FA0-43F2-AD5E-F4E060098759}" dt="2025-05-06T19:41:53.738" v="2902" actId="26606"/>
          <ac:graphicFrameMkLst>
            <pc:docMk/>
            <pc:sldMk cId="4168568632" sldId="2597"/>
            <ac:graphicFrameMk id="5" creationId="{5D662C4B-C392-646F-D215-8B2591FFCE88}"/>
          </ac:graphicFrameMkLst>
        </pc:graphicFrameChg>
        <pc:cxnChg chg="add">
          <ac:chgData name="Ashley Jellema" userId="bc408eec01381174" providerId="LiveId" clId="{9F232B81-8FA0-43F2-AD5E-F4E060098759}" dt="2025-05-06T19:41:53.738" v="2902" actId="26606"/>
          <ac:cxnSpMkLst>
            <pc:docMk/>
            <pc:sldMk cId="4168568632" sldId="2597"/>
            <ac:cxnSpMk id="11" creationId="{AAD0195E-7F27-4D06-9427-0C121D721A14}"/>
          </ac:cxnSpMkLst>
        </pc:cxnChg>
        <pc:cxnChg chg="add">
          <ac:chgData name="Ashley Jellema" userId="bc408eec01381174" providerId="LiveId" clId="{9F232B81-8FA0-43F2-AD5E-F4E060098759}" dt="2025-05-06T19:41:53.738" v="2902" actId="26606"/>
          <ac:cxnSpMkLst>
            <pc:docMk/>
            <pc:sldMk cId="4168568632" sldId="2597"/>
            <ac:cxnSpMk id="13" creationId="{9D74C2FC-3228-4FC1-B97B-87AD35508D91}"/>
          </ac:cxnSpMkLst>
        </pc:cxnChg>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4AA4E8-1FBF-4F19-9619-2123DF501EC2}" type="doc">
      <dgm:prSet loTypeId="urn:microsoft.com/office/officeart/2005/8/layout/cycle6" loCatId="cycle" qsTypeId="urn:microsoft.com/office/officeart/2005/8/quickstyle/simple5" qsCatId="simple" csTypeId="urn:microsoft.com/office/officeart/2005/8/colors/accent3_2" csCatId="accent3" phldr="1"/>
      <dgm:spPr/>
      <dgm:t>
        <a:bodyPr/>
        <a:lstStyle/>
        <a:p>
          <a:endParaRPr lang="en-US"/>
        </a:p>
      </dgm:t>
    </dgm:pt>
    <dgm:pt modelId="{93871594-B5DD-4F40-B0ED-04571AAEC360}">
      <dgm:prSet/>
      <dgm:spPr/>
      <dgm:t>
        <a:bodyPr/>
        <a:lstStyle/>
        <a:p>
          <a:r>
            <a:rPr lang="en-US" b="1" i="0" dirty="0"/>
            <a:t>HOPE</a:t>
          </a:r>
          <a:r>
            <a:rPr lang="en-US" b="0" i="0" dirty="0"/>
            <a:t> for their future and those of their families that is grounded in a sense of identity, unique Indigenous values, and having a belief in spirit</a:t>
          </a:r>
          <a:endParaRPr lang="en-US" dirty="0"/>
        </a:p>
      </dgm:t>
    </dgm:pt>
    <dgm:pt modelId="{1CCE0034-CD1E-420E-9495-32A4CFD096B3}" type="parTrans" cxnId="{9EE5D8D6-4271-4D38-86B0-2B0F220E974F}">
      <dgm:prSet/>
      <dgm:spPr/>
      <dgm:t>
        <a:bodyPr/>
        <a:lstStyle/>
        <a:p>
          <a:endParaRPr lang="en-US"/>
        </a:p>
      </dgm:t>
    </dgm:pt>
    <dgm:pt modelId="{33976ED7-7677-4117-8AF0-51450B3B6B9B}" type="sibTrans" cxnId="{9EE5D8D6-4271-4D38-86B0-2B0F220E974F}">
      <dgm:prSet/>
      <dgm:spPr/>
      <dgm:t>
        <a:bodyPr/>
        <a:lstStyle/>
        <a:p>
          <a:endParaRPr lang="en-US"/>
        </a:p>
      </dgm:t>
    </dgm:pt>
    <dgm:pt modelId="{27F60F8C-7077-456F-A6AA-ECFBA70EF26A}">
      <dgm:prSet/>
      <dgm:spPr/>
      <dgm:t>
        <a:bodyPr/>
        <a:lstStyle/>
        <a:p>
          <a:r>
            <a:rPr lang="en-US" b="0" i="0" dirty="0"/>
            <a:t>a sense of </a:t>
          </a:r>
          <a:r>
            <a:rPr lang="en-US" b="1" i="0" dirty="0"/>
            <a:t>BELONGING</a:t>
          </a:r>
          <a:r>
            <a:rPr lang="en-US" b="0" i="0" dirty="0"/>
            <a:t> and connectedness within their families, to community, and to culture</a:t>
          </a:r>
          <a:endParaRPr lang="en-US" dirty="0"/>
        </a:p>
      </dgm:t>
    </dgm:pt>
    <dgm:pt modelId="{6A0B7646-BA16-4911-8840-E735C65385E4}" type="parTrans" cxnId="{8B5769B3-EAC3-4D60-8408-137FA69016BC}">
      <dgm:prSet/>
      <dgm:spPr/>
      <dgm:t>
        <a:bodyPr/>
        <a:lstStyle/>
        <a:p>
          <a:endParaRPr lang="en-US"/>
        </a:p>
      </dgm:t>
    </dgm:pt>
    <dgm:pt modelId="{6E430A1D-9CA8-405B-9E83-31ABB932903C}" type="sibTrans" cxnId="{8B5769B3-EAC3-4D60-8408-137FA69016BC}">
      <dgm:prSet/>
      <dgm:spPr/>
      <dgm:t>
        <a:bodyPr/>
        <a:lstStyle/>
        <a:p>
          <a:endParaRPr lang="en-US"/>
        </a:p>
      </dgm:t>
    </dgm:pt>
    <dgm:pt modelId="{747A0E06-83CD-4CFA-B08D-8D15567B163A}">
      <dgm:prSet/>
      <dgm:spPr/>
      <dgm:t>
        <a:bodyPr/>
        <a:lstStyle/>
        <a:p>
          <a:r>
            <a:rPr lang="en-US" b="1" i="0"/>
            <a:t>MEANING</a:t>
          </a:r>
          <a:r>
            <a:rPr lang="en-US" b="0" i="0"/>
            <a:t> and an understanding of how their lives and those of their families and communities are part of creation and a rich history</a:t>
          </a:r>
          <a:endParaRPr lang="en-US"/>
        </a:p>
      </dgm:t>
    </dgm:pt>
    <dgm:pt modelId="{38520C87-4825-4987-8B68-0C1CC7BD7351}" type="parTrans" cxnId="{B51F8EC1-A1C3-4004-9F20-57FDB4CE7967}">
      <dgm:prSet/>
      <dgm:spPr/>
      <dgm:t>
        <a:bodyPr/>
        <a:lstStyle/>
        <a:p>
          <a:endParaRPr lang="en-US"/>
        </a:p>
      </dgm:t>
    </dgm:pt>
    <dgm:pt modelId="{4DD70BAF-6A2D-4CFE-83ED-AB760CA3F09A}" type="sibTrans" cxnId="{B51F8EC1-A1C3-4004-9F20-57FDB4CE7967}">
      <dgm:prSet/>
      <dgm:spPr/>
      <dgm:t>
        <a:bodyPr/>
        <a:lstStyle/>
        <a:p>
          <a:endParaRPr lang="en-US"/>
        </a:p>
      </dgm:t>
    </dgm:pt>
    <dgm:pt modelId="{F3CAB256-EF7D-43D0-B5CE-E706852C3DFF}">
      <dgm:prSet/>
      <dgm:spPr/>
      <dgm:t>
        <a:bodyPr/>
        <a:lstStyle/>
        <a:p>
          <a:r>
            <a:rPr lang="en-US" b="0" i="0" dirty="0"/>
            <a:t> a sense of </a:t>
          </a:r>
          <a:r>
            <a:rPr lang="en-US" b="1" i="0" dirty="0"/>
            <a:t>PURPOSE</a:t>
          </a:r>
          <a:r>
            <a:rPr lang="en-US" b="0" i="0" dirty="0"/>
            <a:t> in their daily lives whether it is through education, employment, care-giving activities, or cultural ways of being and doing</a:t>
          </a:r>
          <a:endParaRPr lang="en-US" dirty="0"/>
        </a:p>
      </dgm:t>
    </dgm:pt>
    <dgm:pt modelId="{316E60C3-239B-484A-A6DB-80D357EF09C9}" type="parTrans" cxnId="{D5391244-1216-435E-B6C1-CD86C96C723D}">
      <dgm:prSet/>
      <dgm:spPr/>
      <dgm:t>
        <a:bodyPr/>
        <a:lstStyle/>
        <a:p>
          <a:endParaRPr lang="en-US"/>
        </a:p>
      </dgm:t>
    </dgm:pt>
    <dgm:pt modelId="{DFF043B3-3730-4E9B-B19B-B7BD423C48BF}" type="sibTrans" cxnId="{D5391244-1216-435E-B6C1-CD86C96C723D}">
      <dgm:prSet/>
      <dgm:spPr/>
      <dgm:t>
        <a:bodyPr/>
        <a:lstStyle/>
        <a:p>
          <a:endParaRPr lang="en-US"/>
        </a:p>
      </dgm:t>
    </dgm:pt>
    <dgm:pt modelId="{11F12450-B49D-4C47-8539-CE0209CAC340}" type="pres">
      <dgm:prSet presAssocID="{134AA4E8-1FBF-4F19-9619-2123DF501EC2}" presName="cycle" presStyleCnt="0">
        <dgm:presLayoutVars>
          <dgm:dir/>
          <dgm:resizeHandles val="exact"/>
        </dgm:presLayoutVars>
      </dgm:prSet>
      <dgm:spPr/>
    </dgm:pt>
    <dgm:pt modelId="{F24253B1-E847-4105-B756-A9699D7E60B8}" type="pres">
      <dgm:prSet presAssocID="{93871594-B5DD-4F40-B0ED-04571AAEC360}" presName="node" presStyleLbl="node1" presStyleIdx="0" presStyleCnt="4">
        <dgm:presLayoutVars>
          <dgm:bulletEnabled val="1"/>
        </dgm:presLayoutVars>
      </dgm:prSet>
      <dgm:spPr/>
    </dgm:pt>
    <dgm:pt modelId="{97220C78-B968-4567-A0A5-5517C6DF3494}" type="pres">
      <dgm:prSet presAssocID="{93871594-B5DD-4F40-B0ED-04571AAEC360}" presName="spNode" presStyleCnt="0"/>
      <dgm:spPr/>
    </dgm:pt>
    <dgm:pt modelId="{40B9DFD9-DF3C-486B-A7C6-6A1EFF0DFBE1}" type="pres">
      <dgm:prSet presAssocID="{33976ED7-7677-4117-8AF0-51450B3B6B9B}" presName="sibTrans" presStyleLbl="sibTrans1D1" presStyleIdx="0" presStyleCnt="4"/>
      <dgm:spPr/>
    </dgm:pt>
    <dgm:pt modelId="{4EABD7A6-FDCE-475A-81C3-2A3469206624}" type="pres">
      <dgm:prSet presAssocID="{27F60F8C-7077-456F-A6AA-ECFBA70EF26A}" presName="node" presStyleLbl="node1" presStyleIdx="1" presStyleCnt="4">
        <dgm:presLayoutVars>
          <dgm:bulletEnabled val="1"/>
        </dgm:presLayoutVars>
      </dgm:prSet>
      <dgm:spPr/>
    </dgm:pt>
    <dgm:pt modelId="{45DF9053-7330-4BA5-B782-DEA208E91621}" type="pres">
      <dgm:prSet presAssocID="{27F60F8C-7077-456F-A6AA-ECFBA70EF26A}" presName="spNode" presStyleCnt="0"/>
      <dgm:spPr/>
    </dgm:pt>
    <dgm:pt modelId="{FD00BEEA-96E1-4290-8C46-A55986A87136}" type="pres">
      <dgm:prSet presAssocID="{6E430A1D-9CA8-405B-9E83-31ABB932903C}" presName="sibTrans" presStyleLbl="sibTrans1D1" presStyleIdx="1" presStyleCnt="4"/>
      <dgm:spPr/>
    </dgm:pt>
    <dgm:pt modelId="{B07AB8A9-61D9-4F2C-875F-78B30E489FF8}" type="pres">
      <dgm:prSet presAssocID="{747A0E06-83CD-4CFA-B08D-8D15567B163A}" presName="node" presStyleLbl="node1" presStyleIdx="2" presStyleCnt="4">
        <dgm:presLayoutVars>
          <dgm:bulletEnabled val="1"/>
        </dgm:presLayoutVars>
      </dgm:prSet>
      <dgm:spPr/>
    </dgm:pt>
    <dgm:pt modelId="{A25762DB-83F9-4E04-8D25-E678E256C2A0}" type="pres">
      <dgm:prSet presAssocID="{747A0E06-83CD-4CFA-B08D-8D15567B163A}" presName="spNode" presStyleCnt="0"/>
      <dgm:spPr/>
    </dgm:pt>
    <dgm:pt modelId="{28DF9BE1-63D8-455B-B70E-14BFD1484A65}" type="pres">
      <dgm:prSet presAssocID="{4DD70BAF-6A2D-4CFE-83ED-AB760CA3F09A}" presName="sibTrans" presStyleLbl="sibTrans1D1" presStyleIdx="2" presStyleCnt="4"/>
      <dgm:spPr/>
    </dgm:pt>
    <dgm:pt modelId="{5FE44318-F565-4E44-908A-1F1A1594F5F4}" type="pres">
      <dgm:prSet presAssocID="{F3CAB256-EF7D-43D0-B5CE-E706852C3DFF}" presName="node" presStyleLbl="node1" presStyleIdx="3" presStyleCnt="4">
        <dgm:presLayoutVars>
          <dgm:bulletEnabled val="1"/>
        </dgm:presLayoutVars>
      </dgm:prSet>
      <dgm:spPr/>
    </dgm:pt>
    <dgm:pt modelId="{8D96966C-D1F2-4BC4-831A-D87846C5BE1B}" type="pres">
      <dgm:prSet presAssocID="{F3CAB256-EF7D-43D0-B5CE-E706852C3DFF}" presName="spNode" presStyleCnt="0"/>
      <dgm:spPr/>
    </dgm:pt>
    <dgm:pt modelId="{9A6B839E-D8EC-4FC4-BA14-5141AD08489B}" type="pres">
      <dgm:prSet presAssocID="{DFF043B3-3730-4E9B-B19B-B7BD423C48BF}" presName="sibTrans" presStyleLbl="sibTrans1D1" presStyleIdx="3" presStyleCnt="4"/>
      <dgm:spPr/>
    </dgm:pt>
  </dgm:ptLst>
  <dgm:cxnLst>
    <dgm:cxn modelId="{4AF52034-F705-4D13-8E28-16CAE5E478C1}" type="presOf" srcId="{747A0E06-83CD-4CFA-B08D-8D15567B163A}" destId="{B07AB8A9-61D9-4F2C-875F-78B30E489FF8}" srcOrd="0" destOrd="0" presId="urn:microsoft.com/office/officeart/2005/8/layout/cycle6"/>
    <dgm:cxn modelId="{D1E8B937-91D1-4ECC-9C8E-B2B7DCC65598}" type="presOf" srcId="{27F60F8C-7077-456F-A6AA-ECFBA70EF26A}" destId="{4EABD7A6-FDCE-475A-81C3-2A3469206624}" srcOrd="0" destOrd="0" presId="urn:microsoft.com/office/officeart/2005/8/layout/cycle6"/>
    <dgm:cxn modelId="{D5391244-1216-435E-B6C1-CD86C96C723D}" srcId="{134AA4E8-1FBF-4F19-9619-2123DF501EC2}" destId="{F3CAB256-EF7D-43D0-B5CE-E706852C3DFF}" srcOrd="3" destOrd="0" parTransId="{316E60C3-239B-484A-A6DB-80D357EF09C9}" sibTransId="{DFF043B3-3730-4E9B-B19B-B7BD423C48BF}"/>
    <dgm:cxn modelId="{529B316E-96DD-4082-B3F2-22DF055E455B}" type="presOf" srcId="{93871594-B5DD-4F40-B0ED-04571AAEC360}" destId="{F24253B1-E847-4105-B756-A9699D7E60B8}" srcOrd="0" destOrd="0" presId="urn:microsoft.com/office/officeart/2005/8/layout/cycle6"/>
    <dgm:cxn modelId="{8E63C452-A3BD-47F5-9970-8A385B0C0CAA}" type="presOf" srcId="{33976ED7-7677-4117-8AF0-51450B3B6B9B}" destId="{40B9DFD9-DF3C-486B-A7C6-6A1EFF0DFBE1}" srcOrd="0" destOrd="0" presId="urn:microsoft.com/office/officeart/2005/8/layout/cycle6"/>
    <dgm:cxn modelId="{2AE21785-AD4A-4BCB-96DE-475C68607C20}" type="presOf" srcId="{134AA4E8-1FBF-4F19-9619-2123DF501EC2}" destId="{11F12450-B49D-4C47-8539-CE0209CAC340}" srcOrd="0" destOrd="0" presId="urn:microsoft.com/office/officeart/2005/8/layout/cycle6"/>
    <dgm:cxn modelId="{7496C690-EBB8-4BF0-BD65-03AFDD592D8F}" type="presOf" srcId="{6E430A1D-9CA8-405B-9E83-31ABB932903C}" destId="{FD00BEEA-96E1-4290-8C46-A55986A87136}" srcOrd="0" destOrd="0" presId="urn:microsoft.com/office/officeart/2005/8/layout/cycle6"/>
    <dgm:cxn modelId="{B29D6CAD-C05D-4C17-ABF2-547506E8FB42}" type="presOf" srcId="{4DD70BAF-6A2D-4CFE-83ED-AB760CA3F09A}" destId="{28DF9BE1-63D8-455B-B70E-14BFD1484A65}" srcOrd="0" destOrd="0" presId="urn:microsoft.com/office/officeart/2005/8/layout/cycle6"/>
    <dgm:cxn modelId="{8B5769B3-EAC3-4D60-8408-137FA69016BC}" srcId="{134AA4E8-1FBF-4F19-9619-2123DF501EC2}" destId="{27F60F8C-7077-456F-A6AA-ECFBA70EF26A}" srcOrd="1" destOrd="0" parTransId="{6A0B7646-BA16-4911-8840-E735C65385E4}" sibTransId="{6E430A1D-9CA8-405B-9E83-31ABB932903C}"/>
    <dgm:cxn modelId="{B51F8EC1-A1C3-4004-9F20-57FDB4CE7967}" srcId="{134AA4E8-1FBF-4F19-9619-2123DF501EC2}" destId="{747A0E06-83CD-4CFA-B08D-8D15567B163A}" srcOrd="2" destOrd="0" parTransId="{38520C87-4825-4987-8B68-0C1CC7BD7351}" sibTransId="{4DD70BAF-6A2D-4CFE-83ED-AB760CA3F09A}"/>
    <dgm:cxn modelId="{ED1798D0-3A29-47AE-80EF-932649F97192}" type="presOf" srcId="{F3CAB256-EF7D-43D0-B5CE-E706852C3DFF}" destId="{5FE44318-F565-4E44-908A-1F1A1594F5F4}" srcOrd="0" destOrd="0" presId="urn:microsoft.com/office/officeart/2005/8/layout/cycle6"/>
    <dgm:cxn modelId="{9EE5D8D6-4271-4D38-86B0-2B0F220E974F}" srcId="{134AA4E8-1FBF-4F19-9619-2123DF501EC2}" destId="{93871594-B5DD-4F40-B0ED-04571AAEC360}" srcOrd="0" destOrd="0" parTransId="{1CCE0034-CD1E-420E-9495-32A4CFD096B3}" sibTransId="{33976ED7-7677-4117-8AF0-51450B3B6B9B}"/>
    <dgm:cxn modelId="{86897BE5-2EA5-465B-83CD-CDE0818FE08C}" type="presOf" srcId="{DFF043B3-3730-4E9B-B19B-B7BD423C48BF}" destId="{9A6B839E-D8EC-4FC4-BA14-5141AD08489B}" srcOrd="0" destOrd="0" presId="urn:microsoft.com/office/officeart/2005/8/layout/cycle6"/>
    <dgm:cxn modelId="{C17E2D26-D7C8-425D-9B51-FE622931A5B6}" type="presParOf" srcId="{11F12450-B49D-4C47-8539-CE0209CAC340}" destId="{F24253B1-E847-4105-B756-A9699D7E60B8}" srcOrd="0" destOrd="0" presId="urn:microsoft.com/office/officeart/2005/8/layout/cycle6"/>
    <dgm:cxn modelId="{4D04714F-BFF3-47D3-A698-569B44E0A24A}" type="presParOf" srcId="{11F12450-B49D-4C47-8539-CE0209CAC340}" destId="{97220C78-B968-4567-A0A5-5517C6DF3494}" srcOrd="1" destOrd="0" presId="urn:microsoft.com/office/officeart/2005/8/layout/cycle6"/>
    <dgm:cxn modelId="{F1878987-50B2-4E62-9C60-80F27EE67DFB}" type="presParOf" srcId="{11F12450-B49D-4C47-8539-CE0209CAC340}" destId="{40B9DFD9-DF3C-486B-A7C6-6A1EFF0DFBE1}" srcOrd="2" destOrd="0" presId="urn:microsoft.com/office/officeart/2005/8/layout/cycle6"/>
    <dgm:cxn modelId="{4E53A6E0-9F5A-4B77-BEDD-A7B1A201068D}" type="presParOf" srcId="{11F12450-B49D-4C47-8539-CE0209CAC340}" destId="{4EABD7A6-FDCE-475A-81C3-2A3469206624}" srcOrd="3" destOrd="0" presId="urn:microsoft.com/office/officeart/2005/8/layout/cycle6"/>
    <dgm:cxn modelId="{59919FF9-BBB3-459F-8576-667CB0045BE0}" type="presParOf" srcId="{11F12450-B49D-4C47-8539-CE0209CAC340}" destId="{45DF9053-7330-4BA5-B782-DEA208E91621}" srcOrd="4" destOrd="0" presId="urn:microsoft.com/office/officeart/2005/8/layout/cycle6"/>
    <dgm:cxn modelId="{84FF567F-1577-452D-B3AE-A51DDEF81F46}" type="presParOf" srcId="{11F12450-B49D-4C47-8539-CE0209CAC340}" destId="{FD00BEEA-96E1-4290-8C46-A55986A87136}" srcOrd="5" destOrd="0" presId="urn:microsoft.com/office/officeart/2005/8/layout/cycle6"/>
    <dgm:cxn modelId="{3AE4CA23-387E-46AA-A80E-3030C3929547}" type="presParOf" srcId="{11F12450-B49D-4C47-8539-CE0209CAC340}" destId="{B07AB8A9-61D9-4F2C-875F-78B30E489FF8}" srcOrd="6" destOrd="0" presId="urn:microsoft.com/office/officeart/2005/8/layout/cycle6"/>
    <dgm:cxn modelId="{BAA04ABB-1BA6-468F-992E-F280F8CDF1C2}" type="presParOf" srcId="{11F12450-B49D-4C47-8539-CE0209CAC340}" destId="{A25762DB-83F9-4E04-8D25-E678E256C2A0}" srcOrd="7" destOrd="0" presId="urn:microsoft.com/office/officeart/2005/8/layout/cycle6"/>
    <dgm:cxn modelId="{1366CCA5-BD62-41BA-8312-948566295589}" type="presParOf" srcId="{11F12450-B49D-4C47-8539-CE0209CAC340}" destId="{28DF9BE1-63D8-455B-B70E-14BFD1484A65}" srcOrd="8" destOrd="0" presId="urn:microsoft.com/office/officeart/2005/8/layout/cycle6"/>
    <dgm:cxn modelId="{598D6F5B-417A-4210-B3DD-ACCF260F4AFE}" type="presParOf" srcId="{11F12450-B49D-4C47-8539-CE0209CAC340}" destId="{5FE44318-F565-4E44-908A-1F1A1594F5F4}" srcOrd="9" destOrd="0" presId="urn:microsoft.com/office/officeart/2005/8/layout/cycle6"/>
    <dgm:cxn modelId="{67B7D3F8-1A8B-42A4-843D-FAC38F39CA8D}" type="presParOf" srcId="{11F12450-B49D-4C47-8539-CE0209CAC340}" destId="{8D96966C-D1F2-4BC4-831A-D87846C5BE1B}" srcOrd="10" destOrd="0" presId="urn:microsoft.com/office/officeart/2005/8/layout/cycle6"/>
    <dgm:cxn modelId="{84981983-4B1D-4D20-9BA6-2242D50E888B}" type="presParOf" srcId="{11F12450-B49D-4C47-8539-CE0209CAC340}" destId="{9A6B839E-D8EC-4FC4-BA14-5141AD08489B}"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CDD078-BF4B-4417-9FFC-0EE14F2A8CB8}"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83A5887C-3E49-43F2-9303-8140A05992F8}">
      <dgm:prSet/>
      <dgm:spPr/>
      <dgm:t>
        <a:bodyPr/>
        <a:lstStyle/>
        <a:p>
          <a:r>
            <a:rPr lang="en-US" b="1" i="0"/>
            <a:t>Cultural identity, family and kinship, country, and caring for country</a:t>
          </a:r>
          <a:endParaRPr lang="en-US"/>
        </a:p>
      </dgm:t>
    </dgm:pt>
    <dgm:pt modelId="{D16A7C82-7DB8-4A4A-ABE8-EFB280806E08}" type="parTrans" cxnId="{C0C62E7B-F7A4-426E-AA4E-A89231C9A846}">
      <dgm:prSet/>
      <dgm:spPr/>
      <dgm:t>
        <a:bodyPr/>
        <a:lstStyle/>
        <a:p>
          <a:endParaRPr lang="en-US"/>
        </a:p>
      </dgm:t>
    </dgm:pt>
    <dgm:pt modelId="{550A61CA-7A9E-4B0B-BCB2-AF44BFFCC908}" type="sibTrans" cxnId="{C0C62E7B-F7A4-426E-AA4E-A89231C9A846}">
      <dgm:prSet/>
      <dgm:spPr/>
      <dgm:t>
        <a:bodyPr/>
        <a:lstStyle/>
        <a:p>
          <a:endParaRPr lang="en-US"/>
        </a:p>
      </dgm:t>
    </dgm:pt>
    <dgm:pt modelId="{5AF62E17-25BE-495B-A0B9-3D7CAAF99D9F}">
      <dgm:prSet/>
      <dgm:spPr/>
      <dgm:t>
        <a:bodyPr/>
        <a:lstStyle/>
        <a:p>
          <a:r>
            <a:rPr lang="en-US" b="1" i="0"/>
            <a:t>Knowledge and beliefs, language, and participation in cultural activities</a:t>
          </a:r>
          <a:endParaRPr lang="en-US"/>
        </a:p>
      </dgm:t>
    </dgm:pt>
    <dgm:pt modelId="{A444D872-5F3A-4697-AC02-BBD2ECD93491}" type="parTrans" cxnId="{9D284B4F-2CA9-4E3E-A59F-99B59D6C9EF4}">
      <dgm:prSet/>
      <dgm:spPr/>
      <dgm:t>
        <a:bodyPr/>
        <a:lstStyle/>
        <a:p>
          <a:endParaRPr lang="en-US"/>
        </a:p>
      </dgm:t>
    </dgm:pt>
    <dgm:pt modelId="{A4D883DB-1B91-44DD-BA3F-8C047E9DFFE4}" type="sibTrans" cxnId="{9D284B4F-2CA9-4E3E-A59F-99B59D6C9EF4}">
      <dgm:prSet/>
      <dgm:spPr/>
      <dgm:t>
        <a:bodyPr/>
        <a:lstStyle/>
        <a:p>
          <a:endParaRPr lang="en-US"/>
        </a:p>
      </dgm:t>
    </dgm:pt>
    <dgm:pt modelId="{700ECA06-A2E4-4394-B3A7-D4517F753F62}">
      <dgm:prSet/>
      <dgm:spPr/>
      <dgm:t>
        <a:bodyPr/>
        <a:lstStyle/>
        <a:p>
          <a:r>
            <a:rPr lang="en-US" b="1" i="0"/>
            <a:t>Access to traditional lands</a:t>
          </a:r>
          <a:endParaRPr lang="en-US"/>
        </a:p>
      </dgm:t>
    </dgm:pt>
    <dgm:pt modelId="{F3397339-4821-4A18-A10A-FF7D064DF1BB}" type="parTrans" cxnId="{D9A609B7-990E-42AC-B6FC-E42959952008}">
      <dgm:prSet/>
      <dgm:spPr/>
      <dgm:t>
        <a:bodyPr/>
        <a:lstStyle/>
        <a:p>
          <a:endParaRPr lang="en-US"/>
        </a:p>
      </dgm:t>
    </dgm:pt>
    <dgm:pt modelId="{4A578989-3B70-4B68-B529-99F64AD67A7C}" type="sibTrans" cxnId="{D9A609B7-990E-42AC-B6FC-E42959952008}">
      <dgm:prSet/>
      <dgm:spPr/>
      <dgm:t>
        <a:bodyPr/>
        <a:lstStyle/>
        <a:p>
          <a:endParaRPr lang="en-US"/>
        </a:p>
      </dgm:t>
    </dgm:pt>
    <dgm:pt modelId="{FF4D3C59-6E7E-4A02-B5F1-B21FF1830211}">
      <dgm:prSet/>
      <dgm:spPr/>
      <dgm:t>
        <a:bodyPr/>
        <a:lstStyle/>
        <a:p>
          <a:r>
            <a:rPr lang="en-US" b="1" i="0"/>
            <a:t>Racism</a:t>
          </a:r>
          <a:endParaRPr lang="en-US"/>
        </a:p>
      </dgm:t>
    </dgm:pt>
    <dgm:pt modelId="{52C58F73-55D3-4CC5-9E35-8F302895FB7C}" type="parTrans" cxnId="{E0352AAA-7FBE-4059-AA58-D05E70B58BD4}">
      <dgm:prSet/>
      <dgm:spPr/>
      <dgm:t>
        <a:bodyPr/>
        <a:lstStyle/>
        <a:p>
          <a:endParaRPr lang="en-US"/>
        </a:p>
      </dgm:t>
    </dgm:pt>
    <dgm:pt modelId="{D2F4C6FB-02CF-4C02-BD17-7716E3CC200B}" type="sibTrans" cxnId="{E0352AAA-7FBE-4059-AA58-D05E70B58BD4}">
      <dgm:prSet/>
      <dgm:spPr/>
      <dgm:t>
        <a:bodyPr/>
        <a:lstStyle/>
        <a:p>
          <a:endParaRPr lang="en-US"/>
        </a:p>
      </dgm:t>
    </dgm:pt>
    <dgm:pt modelId="{842EB381-9A15-4517-B680-7E243E808504}">
      <dgm:prSet/>
      <dgm:spPr/>
      <dgm:t>
        <a:bodyPr/>
        <a:lstStyle/>
        <a:p>
          <a:r>
            <a:rPr lang="en-US" b="1" i="0"/>
            <a:t>Early childhood development, education, and youth</a:t>
          </a:r>
          <a:endParaRPr lang="en-US"/>
        </a:p>
      </dgm:t>
    </dgm:pt>
    <dgm:pt modelId="{D8F34688-10B9-476A-9B10-F443D1C45BE4}" type="parTrans" cxnId="{0C0CAC97-EAD1-4B96-B2A4-6D8F08B25D6F}">
      <dgm:prSet/>
      <dgm:spPr/>
      <dgm:t>
        <a:bodyPr/>
        <a:lstStyle/>
        <a:p>
          <a:endParaRPr lang="en-US"/>
        </a:p>
      </dgm:t>
    </dgm:pt>
    <dgm:pt modelId="{9AEC23CD-AB86-43C1-84F9-3DDA3B2143C2}" type="sibTrans" cxnId="{0C0CAC97-EAD1-4B96-B2A4-6D8F08B25D6F}">
      <dgm:prSet/>
      <dgm:spPr/>
      <dgm:t>
        <a:bodyPr/>
        <a:lstStyle/>
        <a:p>
          <a:endParaRPr lang="en-US"/>
        </a:p>
      </dgm:t>
    </dgm:pt>
    <dgm:pt modelId="{371E7F06-3A9C-44E8-9616-1401EEF5C1B8}">
      <dgm:prSet/>
      <dgm:spPr/>
      <dgm:t>
        <a:bodyPr/>
        <a:lstStyle/>
        <a:p>
          <a:r>
            <a:rPr lang="en-US" b="1" i="0"/>
            <a:t>Employment and income</a:t>
          </a:r>
          <a:endParaRPr lang="en-US"/>
        </a:p>
      </dgm:t>
    </dgm:pt>
    <dgm:pt modelId="{D2AF613D-0E92-4897-A89E-7CF80E361D44}" type="parTrans" cxnId="{5B2CB1CB-E390-407B-B8E4-37031FF69834}">
      <dgm:prSet/>
      <dgm:spPr/>
      <dgm:t>
        <a:bodyPr/>
        <a:lstStyle/>
        <a:p>
          <a:endParaRPr lang="en-US"/>
        </a:p>
      </dgm:t>
    </dgm:pt>
    <dgm:pt modelId="{7287777B-AD51-405B-9B2B-14F4DE6B5AB8}" type="sibTrans" cxnId="{5B2CB1CB-E390-407B-B8E4-37031FF69834}">
      <dgm:prSet/>
      <dgm:spPr/>
      <dgm:t>
        <a:bodyPr/>
        <a:lstStyle/>
        <a:p>
          <a:endParaRPr lang="en-US"/>
        </a:p>
      </dgm:t>
    </dgm:pt>
    <dgm:pt modelId="{B27EA697-9E63-47D8-A11D-9463D6B8C0F8}">
      <dgm:prSet/>
      <dgm:spPr/>
      <dgm:t>
        <a:bodyPr/>
        <a:lstStyle/>
        <a:p>
          <a:r>
            <a:rPr lang="en-US" b="1" i="0"/>
            <a:t>Housing, environment, and infrastructure</a:t>
          </a:r>
          <a:endParaRPr lang="en-US"/>
        </a:p>
      </dgm:t>
    </dgm:pt>
    <dgm:pt modelId="{51BA2BC1-5324-4316-970B-106D76F2A700}" type="parTrans" cxnId="{7D0200E3-30DD-4167-8B62-6FA7D64943FC}">
      <dgm:prSet/>
      <dgm:spPr/>
      <dgm:t>
        <a:bodyPr/>
        <a:lstStyle/>
        <a:p>
          <a:endParaRPr lang="en-US"/>
        </a:p>
      </dgm:t>
    </dgm:pt>
    <dgm:pt modelId="{F8872C43-A714-45C8-9846-5BD5C78C7CD2}" type="sibTrans" cxnId="{7D0200E3-30DD-4167-8B62-6FA7D64943FC}">
      <dgm:prSet/>
      <dgm:spPr/>
      <dgm:t>
        <a:bodyPr/>
        <a:lstStyle/>
        <a:p>
          <a:endParaRPr lang="en-US"/>
        </a:p>
      </dgm:t>
    </dgm:pt>
    <dgm:pt modelId="{76F1D8CF-42BA-49F2-9BD2-AEEB0A6AF0F8}">
      <dgm:prSet/>
      <dgm:spPr/>
      <dgm:t>
        <a:bodyPr/>
        <a:lstStyle/>
        <a:p>
          <a:r>
            <a:rPr lang="en-US" b="1" i="0"/>
            <a:t>Interaction with government systems and services</a:t>
          </a:r>
          <a:endParaRPr lang="en-US"/>
        </a:p>
      </dgm:t>
    </dgm:pt>
    <dgm:pt modelId="{7F344524-64E6-451E-A626-1F0ECA931FD5}" type="parTrans" cxnId="{A65712C0-0A5E-4C66-9E10-ABB6F978094E}">
      <dgm:prSet/>
      <dgm:spPr/>
      <dgm:t>
        <a:bodyPr/>
        <a:lstStyle/>
        <a:p>
          <a:endParaRPr lang="en-US"/>
        </a:p>
      </dgm:t>
    </dgm:pt>
    <dgm:pt modelId="{A33212D0-FEEE-4393-BA2D-431453890473}" type="sibTrans" cxnId="{A65712C0-0A5E-4C66-9E10-ABB6F978094E}">
      <dgm:prSet/>
      <dgm:spPr/>
      <dgm:t>
        <a:bodyPr/>
        <a:lstStyle/>
        <a:p>
          <a:endParaRPr lang="en-US"/>
        </a:p>
      </dgm:t>
    </dgm:pt>
    <dgm:pt modelId="{0BC38C42-A61D-459C-8739-4373AC0C2BE3}">
      <dgm:prSet/>
      <dgm:spPr/>
      <dgm:t>
        <a:bodyPr/>
        <a:lstStyle/>
        <a:p>
          <a:r>
            <a:rPr lang="en-US" b="1" i="0"/>
            <a:t>Law and justice</a:t>
          </a:r>
          <a:endParaRPr lang="en-US"/>
        </a:p>
      </dgm:t>
    </dgm:pt>
    <dgm:pt modelId="{3442CBE0-F230-474B-8FFD-11E650A86626}" type="parTrans" cxnId="{D7EF1A33-681D-4918-9CAD-51FFC082FAFD}">
      <dgm:prSet/>
      <dgm:spPr/>
      <dgm:t>
        <a:bodyPr/>
        <a:lstStyle/>
        <a:p>
          <a:endParaRPr lang="en-US"/>
        </a:p>
      </dgm:t>
    </dgm:pt>
    <dgm:pt modelId="{D9EEC993-D3FB-4400-888B-D8F694C4E655}" type="sibTrans" cxnId="{D7EF1A33-681D-4918-9CAD-51FFC082FAFD}">
      <dgm:prSet/>
      <dgm:spPr/>
      <dgm:t>
        <a:bodyPr/>
        <a:lstStyle/>
        <a:p>
          <a:endParaRPr lang="en-US"/>
        </a:p>
      </dgm:t>
    </dgm:pt>
    <dgm:pt modelId="{EAB69741-5B4A-4442-B7CF-AF39D23D19C5}">
      <dgm:prSet/>
      <dgm:spPr/>
      <dgm:t>
        <a:bodyPr/>
        <a:lstStyle/>
        <a:p>
          <a:r>
            <a:rPr lang="en-US" b="1"/>
            <a:t>Health Choices</a:t>
          </a:r>
          <a:endParaRPr lang="en-US"/>
        </a:p>
      </dgm:t>
    </dgm:pt>
    <dgm:pt modelId="{0DE75A7F-4300-44DB-AD21-B17043D3B189}" type="parTrans" cxnId="{E420386D-813B-4843-9BC2-774AE9378E57}">
      <dgm:prSet/>
      <dgm:spPr/>
      <dgm:t>
        <a:bodyPr/>
        <a:lstStyle/>
        <a:p>
          <a:endParaRPr lang="en-US"/>
        </a:p>
      </dgm:t>
    </dgm:pt>
    <dgm:pt modelId="{3C8E95DB-B991-4ED0-B54F-2CE906DF5B94}" type="sibTrans" cxnId="{E420386D-813B-4843-9BC2-774AE9378E57}">
      <dgm:prSet/>
      <dgm:spPr/>
      <dgm:t>
        <a:bodyPr/>
        <a:lstStyle/>
        <a:p>
          <a:endParaRPr lang="en-US"/>
        </a:p>
      </dgm:t>
    </dgm:pt>
    <dgm:pt modelId="{40042AAB-38EE-4E4A-B7AC-D80BF866D7B8}">
      <dgm:prSet/>
      <dgm:spPr/>
      <dgm:t>
        <a:bodyPr/>
        <a:lstStyle/>
        <a:p>
          <a:r>
            <a:rPr lang="en-US" b="0" i="0"/>
            <a:t>history, political climate, economics, and social contexts</a:t>
          </a:r>
          <a:endParaRPr lang="en-US"/>
        </a:p>
      </dgm:t>
    </dgm:pt>
    <dgm:pt modelId="{904C9EA9-6D50-472E-9084-AC423BE292C8}" type="parTrans" cxnId="{76E9278B-C2B5-4D50-88AA-D171439DC978}">
      <dgm:prSet/>
      <dgm:spPr/>
      <dgm:t>
        <a:bodyPr/>
        <a:lstStyle/>
        <a:p>
          <a:endParaRPr lang="en-US"/>
        </a:p>
      </dgm:t>
    </dgm:pt>
    <dgm:pt modelId="{470AFD63-2587-4A27-BB2A-310C4D59AAD6}" type="sibTrans" cxnId="{76E9278B-C2B5-4D50-88AA-D171439DC978}">
      <dgm:prSet/>
      <dgm:spPr/>
      <dgm:t>
        <a:bodyPr/>
        <a:lstStyle/>
        <a:p>
          <a:endParaRPr lang="en-US"/>
        </a:p>
      </dgm:t>
    </dgm:pt>
    <dgm:pt modelId="{6D343F0E-5485-4657-907D-92ADCC58C9F2}" type="pres">
      <dgm:prSet presAssocID="{57CDD078-BF4B-4417-9FFC-0EE14F2A8CB8}" presName="diagram" presStyleCnt="0">
        <dgm:presLayoutVars>
          <dgm:dir/>
          <dgm:resizeHandles val="exact"/>
        </dgm:presLayoutVars>
      </dgm:prSet>
      <dgm:spPr/>
    </dgm:pt>
    <dgm:pt modelId="{734F2197-C554-482C-BFE9-F3D3EF0A591E}" type="pres">
      <dgm:prSet presAssocID="{83A5887C-3E49-43F2-9303-8140A05992F8}" presName="node" presStyleLbl="node1" presStyleIdx="0" presStyleCnt="11">
        <dgm:presLayoutVars>
          <dgm:bulletEnabled val="1"/>
        </dgm:presLayoutVars>
      </dgm:prSet>
      <dgm:spPr/>
    </dgm:pt>
    <dgm:pt modelId="{3C471129-8288-412F-8E6F-F7F6F2F96FF6}" type="pres">
      <dgm:prSet presAssocID="{550A61CA-7A9E-4B0B-BCB2-AF44BFFCC908}" presName="sibTrans" presStyleCnt="0"/>
      <dgm:spPr/>
    </dgm:pt>
    <dgm:pt modelId="{29910C0E-EE21-44EF-B46B-ED4C31BF17BD}" type="pres">
      <dgm:prSet presAssocID="{5AF62E17-25BE-495B-A0B9-3D7CAAF99D9F}" presName="node" presStyleLbl="node1" presStyleIdx="1" presStyleCnt="11">
        <dgm:presLayoutVars>
          <dgm:bulletEnabled val="1"/>
        </dgm:presLayoutVars>
      </dgm:prSet>
      <dgm:spPr/>
    </dgm:pt>
    <dgm:pt modelId="{B5E9CFC2-74D9-4530-880F-9E384616A285}" type="pres">
      <dgm:prSet presAssocID="{A4D883DB-1B91-44DD-BA3F-8C047E9DFFE4}" presName="sibTrans" presStyleCnt="0"/>
      <dgm:spPr/>
    </dgm:pt>
    <dgm:pt modelId="{66DC4C08-D770-4B92-A9E5-50BF77329118}" type="pres">
      <dgm:prSet presAssocID="{700ECA06-A2E4-4394-B3A7-D4517F753F62}" presName="node" presStyleLbl="node1" presStyleIdx="2" presStyleCnt="11">
        <dgm:presLayoutVars>
          <dgm:bulletEnabled val="1"/>
        </dgm:presLayoutVars>
      </dgm:prSet>
      <dgm:spPr/>
    </dgm:pt>
    <dgm:pt modelId="{2D7B8A24-1BEB-4EBB-8588-607F473398C9}" type="pres">
      <dgm:prSet presAssocID="{4A578989-3B70-4B68-B529-99F64AD67A7C}" presName="sibTrans" presStyleCnt="0"/>
      <dgm:spPr/>
    </dgm:pt>
    <dgm:pt modelId="{5139BA24-3C1C-43A7-870E-F2C2185FAA6E}" type="pres">
      <dgm:prSet presAssocID="{FF4D3C59-6E7E-4A02-B5F1-B21FF1830211}" presName="node" presStyleLbl="node1" presStyleIdx="3" presStyleCnt="11">
        <dgm:presLayoutVars>
          <dgm:bulletEnabled val="1"/>
        </dgm:presLayoutVars>
      </dgm:prSet>
      <dgm:spPr/>
    </dgm:pt>
    <dgm:pt modelId="{1DCD03A3-8386-44BB-8E5B-2A05EB44F864}" type="pres">
      <dgm:prSet presAssocID="{D2F4C6FB-02CF-4C02-BD17-7716E3CC200B}" presName="sibTrans" presStyleCnt="0"/>
      <dgm:spPr/>
    </dgm:pt>
    <dgm:pt modelId="{0A7D0982-A146-4A87-9FC2-1913933774E5}" type="pres">
      <dgm:prSet presAssocID="{842EB381-9A15-4517-B680-7E243E808504}" presName="node" presStyleLbl="node1" presStyleIdx="4" presStyleCnt="11">
        <dgm:presLayoutVars>
          <dgm:bulletEnabled val="1"/>
        </dgm:presLayoutVars>
      </dgm:prSet>
      <dgm:spPr/>
    </dgm:pt>
    <dgm:pt modelId="{F29A4188-79A6-4F95-B599-A576C0109F41}" type="pres">
      <dgm:prSet presAssocID="{9AEC23CD-AB86-43C1-84F9-3DDA3B2143C2}" presName="sibTrans" presStyleCnt="0"/>
      <dgm:spPr/>
    </dgm:pt>
    <dgm:pt modelId="{8FD57086-1451-40BF-A821-7855EC11D8AD}" type="pres">
      <dgm:prSet presAssocID="{371E7F06-3A9C-44E8-9616-1401EEF5C1B8}" presName="node" presStyleLbl="node1" presStyleIdx="5" presStyleCnt="11">
        <dgm:presLayoutVars>
          <dgm:bulletEnabled val="1"/>
        </dgm:presLayoutVars>
      </dgm:prSet>
      <dgm:spPr/>
    </dgm:pt>
    <dgm:pt modelId="{F27A4533-EE8D-4816-B109-C0CDA854501B}" type="pres">
      <dgm:prSet presAssocID="{7287777B-AD51-405B-9B2B-14F4DE6B5AB8}" presName="sibTrans" presStyleCnt="0"/>
      <dgm:spPr/>
    </dgm:pt>
    <dgm:pt modelId="{970B2922-622D-4A06-B5AA-77B7A4C51E05}" type="pres">
      <dgm:prSet presAssocID="{B27EA697-9E63-47D8-A11D-9463D6B8C0F8}" presName="node" presStyleLbl="node1" presStyleIdx="6" presStyleCnt="11">
        <dgm:presLayoutVars>
          <dgm:bulletEnabled val="1"/>
        </dgm:presLayoutVars>
      </dgm:prSet>
      <dgm:spPr/>
    </dgm:pt>
    <dgm:pt modelId="{934FBB43-FEA4-44C1-990D-FBCDA0E69B99}" type="pres">
      <dgm:prSet presAssocID="{F8872C43-A714-45C8-9846-5BD5C78C7CD2}" presName="sibTrans" presStyleCnt="0"/>
      <dgm:spPr/>
    </dgm:pt>
    <dgm:pt modelId="{8E39CED0-4492-43B0-97F3-0CC4E5C5B07B}" type="pres">
      <dgm:prSet presAssocID="{76F1D8CF-42BA-49F2-9BD2-AEEB0A6AF0F8}" presName="node" presStyleLbl="node1" presStyleIdx="7" presStyleCnt="11">
        <dgm:presLayoutVars>
          <dgm:bulletEnabled val="1"/>
        </dgm:presLayoutVars>
      </dgm:prSet>
      <dgm:spPr/>
    </dgm:pt>
    <dgm:pt modelId="{0D117CE9-93A4-4CF0-959E-76405D0083C3}" type="pres">
      <dgm:prSet presAssocID="{A33212D0-FEEE-4393-BA2D-431453890473}" presName="sibTrans" presStyleCnt="0"/>
      <dgm:spPr/>
    </dgm:pt>
    <dgm:pt modelId="{C1784C94-F040-4854-BEA8-DA0561490BFA}" type="pres">
      <dgm:prSet presAssocID="{0BC38C42-A61D-459C-8739-4373AC0C2BE3}" presName="node" presStyleLbl="node1" presStyleIdx="8" presStyleCnt="11">
        <dgm:presLayoutVars>
          <dgm:bulletEnabled val="1"/>
        </dgm:presLayoutVars>
      </dgm:prSet>
      <dgm:spPr/>
    </dgm:pt>
    <dgm:pt modelId="{3216C3EE-38D6-4C16-9244-A226293CAE9D}" type="pres">
      <dgm:prSet presAssocID="{D9EEC993-D3FB-4400-888B-D8F694C4E655}" presName="sibTrans" presStyleCnt="0"/>
      <dgm:spPr/>
    </dgm:pt>
    <dgm:pt modelId="{3CA7B631-7F2A-492D-BFC5-A3C21B37C49E}" type="pres">
      <dgm:prSet presAssocID="{EAB69741-5B4A-4442-B7CF-AF39D23D19C5}" presName="node" presStyleLbl="node1" presStyleIdx="9" presStyleCnt="11">
        <dgm:presLayoutVars>
          <dgm:bulletEnabled val="1"/>
        </dgm:presLayoutVars>
      </dgm:prSet>
      <dgm:spPr/>
    </dgm:pt>
    <dgm:pt modelId="{C08FE3B2-990C-4254-A218-EA3CE1335F18}" type="pres">
      <dgm:prSet presAssocID="{3C8E95DB-B991-4ED0-B54F-2CE906DF5B94}" presName="sibTrans" presStyleCnt="0"/>
      <dgm:spPr/>
    </dgm:pt>
    <dgm:pt modelId="{F9755816-CBD8-4DE9-9231-2065D006497C}" type="pres">
      <dgm:prSet presAssocID="{40042AAB-38EE-4E4A-B7AC-D80BF866D7B8}" presName="node" presStyleLbl="node1" presStyleIdx="10" presStyleCnt="11">
        <dgm:presLayoutVars>
          <dgm:bulletEnabled val="1"/>
        </dgm:presLayoutVars>
      </dgm:prSet>
      <dgm:spPr/>
    </dgm:pt>
  </dgm:ptLst>
  <dgm:cxnLst>
    <dgm:cxn modelId="{D7EF1A33-681D-4918-9CAD-51FFC082FAFD}" srcId="{57CDD078-BF4B-4417-9FFC-0EE14F2A8CB8}" destId="{0BC38C42-A61D-459C-8739-4373AC0C2BE3}" srcOrd="8" destOrd="0" parTransId="{3442CBE0-F230-474B-8FFD-11E650A86626}" sibTransId="{D9EEC993-D3FB-4400-888B-D8F694C4E655}"/>
    <dgm:cxn modelId="{2B972B36-64BF-482D-9000-9A184BD7B2A2}" type="presOf" srcId="{5AF62E17-25BE-495B-A0B9-3D7CAAF99D9F}" destId="{29910C0E-EE21-44EF-B46B-ED4C31BF17BD}" srcOrd="0" destOrd="0" presId="urn:microsoft.com/office/officeart/2005/8/layout/default"/>
    <dgm:cxn modelId="{AD601A3E-E336-4E21-97A8-5F1C87DAB014}" type="presOf" srcId="{0BC38C42-A61D-459C-8739-4373AC0C2BE3}" destId="{C1784C94-F040-4854-BEA8-DA0561490BFA}" srcOrd="0" destOrd="0" presId="urn:microsoft.com/office/officeart/2005/8/layout/default"/>
    <dgm:cxn modelId="{0592FE60-4DD0-4D14-AD16-B4FD1A82D598}" type="presOf" srcId="{842EB381-9A15-4517-B680-7E243E808504}" destId="{0A7D0982-A146-4A87-9FC2-1913933774E5}" srcOrd="0" destOrd="0" presId="urn:microsoft.com/office/officeart/2005/8/layout/default"/>
    <dgm:cxn modelId="{DADBEB69-73B6-4D41-9860-625B0C6742F5}" type="presOf" srcId="{EAB69741-5B4A-4442-B7CF-AF39D23D19C5}" destId="{3CA7B631-7F2A-492D-BFC5-A3C21B37C49E}" srcOrd="0" destOrd="0" presId="urn:microsoft.com/office/officeart/2005/8/layout/default"/>
    <dgm:cxn modelId="{E420386D-813B-4843-9BC2-774AE9378E57}" srcId="{57CDD078-BF4B-4417-9FFC-0EE14F2A8CB8}" destId="{EAB69741-5B4A-4442-B7CF-AF39D23D19C5}" srcOrd="9" destOrd="0" parTransId="{0DE75A7F-4300-44DB-AD21-B17043D3B189}" sibTransId="{3C8E95DB-B991-4ED0-B54F-2CE906DF5B94}"/>
    <dgm:cxn modelId="{9D284B4F-2CA9-4E3E-A59F-99B59D6C9EF4}" srcId="{57CDD078-BF4B-4417-9FFC-0EE14F2A8CB8}" destId="{5AF62E17-25BE-495B-A0B9-3D7CAAF99D9F}" srcOrd="1" destOrd="0" parTransId="{A444D872-5F3A-4697-AC02-BBD2ECD93491}" sibTransId="{A4D883DB-1B91-44DD-BA3F-8C047E9DFFE4}"/>
    <dgm:cxn modelId="{50827970-1574-4276-B277-68B1C0882ECB}" type="presOf" srcId="{83A5887C-3E49-43F2-9303-8140A05992F8}" destId="{734F2197-C554-482C-BFE9-F3D3EF0A591E}" srcOrd="0" destOrd="0" presId="urn:microsoft.com/office/officeart/2005/8/layout/default"/>
    <dgm:cxn modelId="{4A183F72-D231-47A5-A141-69DB27129645}" type="presOf" srcId="{57CDD078-BF4B-4417-9FFC-0EE14F2A8CB8}" destId="{6D343F0E-5485-4657-907D-92ADCC58C9F2}" srcOrd="0" destOrd="0" presId="urn:microsoft.com/office/officeart/2005/8/layout/default"/>
    <dgm:cxn modelId="{ECD8C975-E700-404A-BA88-B559C00DF589}" type="presOf" srcId="{76F1D8CF-42BA-49F2-9BD2-AEEB0A6AF0F8}" destId="{8E39CED0-4492-43B0-97F3-0CC4E5C5B07B}" srcOrd="0" destOrd="0" presId="urn:microsoft.com/office/officeart/2005/8/layout/default"/>
    <dgm:cxn modelId="{C0C62E7B-F7A4-426E-AA4E-A89231C9A846}" srcId="{57CDD078-BF4B-4417-9FFC-0EE14F2A8CB8}" destId="{83A5887C-3E49-43F2-9303-8140A05992F8}" srcOrd="0" destOrd="0" parTransId="{D16A7C82-7DB8-4A4A-ABE8-EFB280806E08}" sibTransId="{550A61CA-7A9E-4B0B-BCB2-AF44BFFCC908}"/>
    <dgm:cxn modelId="{76E9278B-C2B5-4D50-88AA-D171439DC978}" srcId="{57CDD078-BF4B-4417-9FFC-0EE14F2A8CB8}" destId="{40042AAB-38EE-4E4A-B7AC-D80BF866D7B8}" srcOrd="10" destOrd="0" parTransId="{904C9EA9-6D50-472E-9084-AC423BE292C8}" sibTransId="{470AFD63-2587-4A27-BB2A-310C4D59AAD6}"/>
    <dgm:cxn modelId="{D0B75590-2E7C-4E49-AA6B-B4674D381A19}" type="presOf" srcId="{40042AAB-38EE-4E4A-B7AC-D80BF866D7B8}" destId="{F9755816-CBD8-4DE9-9231-2065D006497C}" srcOrd="0" destOrd="0" presId="urn:microsoft.com/office/officeart/2005/8/layout/default"/>
    <dgm:cxn modelId="{0C0CAC97-EAD1-4B96-B2A4-6D8F08B25D6F}" srcId="{57CDD078-BF4B-4417-9FFC-0EE14F2A8CB8}" destId="{842EB381-9A15-4517-B680-7E243E808504}" srcOrd="4" destOrd="0" parTransId="{D8F34688-10B9-476A-9B10-F443D1C45BE4}" sibTransId="{9AEC23CD-AB86-43C1-84F9-3DDA3B2143C2}"/>
    <dgm:cxn modelId="{3B797F9D-1939-4558-B348-1579318DD3DA}" type="presOf" srcId="{371E7F06-3A9C-44E8-9616-1401EEF5C1B8}" destId="{8FD57086-1451-40BF-A821-7855EC11D8AD}" srcOrd="0" destOrd="0" presId="urn:microsoft.com/office/officeart/2005/8/layout/default"/>
    <dgm:cxn modelId="{E0352AAA-7FBE-4059-AA58-D05E70B58BD4}" srcId="{57CDD078-BF4B-4417-9FFC-0EE14F2A8CB8}" destId="{FF4D3C59-6E7E-4A02-B5F1-B21FF1830211}" srcOrd="3" destOrd="0" parTransId="{52C58F73-55D3-4CC5-9E35-8F302895FB7C}" sibTransId="{D2F4C6FB-02CF-4C02-BD17-7716E3CC200B}"/>
    <dgm:cxn modelId="{D9A609B7-990E-42AC-B6FC-E42959952008}" srcId="{57CDD078-BF4B-4417-9FFC-0EE14F2A8CB8}" destId="{700ECA06-A2E4-4394-B3A7-D4517F753F62}" srcOrd="2" destOrd="0" parTransId="{F3397339-4821-4A18-A10A-FF7D064DF1BB}" sibTransId="{4A578989-3B70-4B68-B529-99F64AD67A7C}"/>
    <dgm:cxn modelId="{A65712C0-0A5E-4C66-9E10-ABB6F978094E}" srcId="{57CDD078-BF4B-4417-9FFC-0EE14F2A8CB8}" destId="{76F1D8CF-42BA-49F2-9BD2-AEEB0A6AF0F8}" srcOrd="7" destOrd="0" parTransId="{7F344524-64E6-451E-A626-1F0ECA931FD5}" sibTransId="{A33212D0-FEEE-4393-BA2D-431453890473}"/>
    <dgm:cxn modelId="{5B2CB1CB-E390-407B-B8E4-37031FF69834}" srcId="{57CDD078-BF4B-4417-9FFC-0EE14F2A8CB8}" destId="{371E7F06-3A9C-44E8-9616-1401EEF5C1B8}" srcOrd="5" destOrd="0" parTransId="{D2AF613D-0E92-4897-A89E-7CF80E361D44}" sibTransId="{7287777B-AD51-405B-9B2B-14F4DE6B5AB8}"/>
    <dgm:cxn modelId="{9F6428D2-27C6-4D7D-89C1-B1107D5CDFD0}" type="presOf" srcId="{700ECA06-A2E4-4394-B3A7-D4517F753F62}" destId="{66DC4C08-D770-4B92-A9E5-50BF77329118}" srcOrd="0" destOrd="0" presId="urn:microsoft.com/office/officeart/2005/8/layout/default"/>
    <dgm:cxn modelId="{529626D5-F88D-4BA4-BF36-C0B1E8FB9C21}" type="presOf" srcId="{FF4D3C59-6E7E-4A02-B5F1-B21FF1830211}" destId="{5139BA24-3C1C-43A7-870E-F2C2185FAA6E}" srcOrd="0" destOrd="0" presId="urn:microsoft.com/office/officeart/2005/8/layout/default"/>
    <dgm:cxn modelId="{7D0200E3-30DD-4167-8B62-6FA7D64943FC}" srcId="{57CDD078-BF4B-4417-9FFC-0EE14F2A8CB8}" destId="{B27EA697-9E63-47D8-A11D-9463D6B8C0F8}" srcOrd="6" destOrd="0" parTransId="{51BA2BC1-5324-4316-970B-106D76F2A700}" sibTransId="{F8872C43-A714-45C8-9846-5BD5C78C7CD2}"/>
    <dgm:cxn modelId="{938709E4-B479-4531-831E-AB505A736F51}" type="presOf" srcId="{B27EA697-9E63-47D8-A11D-9463D6B8C0F8}" destId="{970B2922-622D-4A06-B5AA-77B7A4C51E05}" srcOrd="0" destOrd="0" presId="urn:microsoft.com/office/officeart/2005/8/layout/default"/>
    <dgm:cxn modelId="{4152F6D9-2937-4E9D-8EBF-FCEC5A082015}" type="presParOf" srcId="{6D343F0E-5485-4657-907D-92ADCC58C9F2}" destId="{734F2197-C554-482C-BFE9-F3D3EF0A591E}" srcOrd="0" destOrd="0" presId="urn:microsoft.com/office/officeart/2005/8/layout/default"/>
    <dgm:cxn modelId="{FD3C93BC-F8E6-43C5-98BE-63E85EBCD2E1}" type="presParOf" srcId="{6D343F0E-5485-4657-907D-92ADCC58C9F2}" destId="{3C471129-8288-412F-8E6F-F7F6F2F96FF6}" srcOrd="1" destOrd="0" presId="urn:microsoft.com/office/officeart/2005/8/layout/default"/>
    <dgm:cxn modelId="{FA2153AE-DCC5-42BB-8A9F-C8358A91A505}" type="presParOf" srcId="{6D343F0E-5485-4657-907D-92ADCC58C9F2}" destId="{29910C0E-EE21-44EF-B46B-ED4C31BF17BD}" srcOrd="2" destOrd="0" presId="urn:microsoft.com/office/officeart/2005/8/layout/default"/>
    <dgm:cxn modelId="{2FE52601-EBFE-44D4-BD9D-2A01D8E478A6}" type="presParOf" srcId="{6D343F0E-5485-4657-907D-92ADCC58C9F2}" destId="{B5E9CFC2-74D9-4530-880F-9E384616A285}" srcOrd="3" destOrd="0" presId="urn:microsoft.com/office/officeart/2005/8/layout/default"/>
    <dgm:cxn modelId="{96DF9674-15B4-4813-B3F9-E53FEB4CF24B}" type="presParOf" srcId="{6D343F0E-5485-4657-907D-92ADCC58C9F2}" destId="{66DC4C08-D770-4B92-A9E5-50BF77329118}" srcOrd="4" destOrd="0" presId="urn:microsoft.com/office/officeart/2005/8/layout/default"/>
    <dgm:cxn modelId="{7682B23F-0250-4BA6-A7F1-CEE48A2D0C28}" type="presParOf" srcId="{6D343F0E-5485-4657-907D-92ADCC58C9F2}" destId="{2D7B8A24-1BEB-4EBB-8588-607F473398C9}" srcOrd="5" destOrd="0" presId="urn:microsoft.com/office/officeart/2005/8/layout/default"/>
    <dgm:cxn modelId="{DD96CA2F-1AE1-4E2C-9F52-78E4E97203BA}" type="presParOf" srcId="{6D343F0E-5485-4657-907D-92ADCC58C9F2}" destId="{5139BA24-3C1C-43A7-870E-F2C2185FAA6E}" srcOrd="6" destOrd="0" presId="urn:microsoft.com/office/officeart/2005/8/layout/default"/>
    <dgm:cxn modelId="{C7AFF6E3-0EC1-4A50-8A30-EDB1194E62CC}" type="presParOf" srcId="{6D343F0E-5485-4657-907D-92ADCC58C9F2}" destId="{1DCD03A3-8386-44BB-8E5B-2A05EB44F864}" srcOrd="7" destOrd="0" presId="urn:microsoft.com/office/officeart/2005/8/layout/default"/>
    <dgm:cxn modelId="{DAED64D1-CA50-47CF-A333-5097E65DE067}" type="presParOf" srcId="{6D343F0E-5485-4657-907D-92ADCC58C9F2}" destId="{0A7D0982-A146-4A87-9FC2-1913933774E5}" srcOrd="8" destOrd="0" presId="urn:microsoft.com/office/officeart/2005/8/layout/default"/>
    <dgm:cxn modelId="{2C1459B4-28A7-4E97-B660-06C2FADEE6E4}" type="presParOf" srcId="{6D343F0E-5485-4657-907D-92ADCC58C9F2}" destId="{F29A4188-79A6-4F95-B599-A576C0109F41}" srcOrd="9" destOrd="0" presId="urn:microsoft.com/office/officeart/2005/8/layout/default"/>
    <dgm:cxn modelId="{E57C6735-9A77-4E33-9472-BDFB7278939E}" type="presParOf" srcId="{6D343F0E-5485-4657-907D-92ADCC58C9F2}" destId="{8FD57086-1451-40BF-A821-7855EC11D8AD}" srcOrd="10" destOrd="0" presId="urn:microsoft.com/office/officeart/2005/8/layout/default"/>
    <dgm:cxn modelId="{D6F1A081-5E7C-499A-9923-E1AF60570082}" type="presParOf" srcId="{6D343F0E-5485-4657-907D-92ADCC58C9F2}" destId="{F27A4533-EE8D-4816-B109-C0CDA854501B}" srcOrd="11" destOrd="0" presId="urn:microsoft.com/office/officeart/2005/8/layout/default"/>
    <dgm:cxn modelId="{3CC2EF3D-CC9F-450B-9759-C0F116F3A87C}" type="presParOf" srcId="{6D343F0E-5485-4657-907D-92ADCC58C9F2}" destId="{970B2922-622D-4A06-B5AA-77B7A4C51E05}" srcOrd="12" destOrd="0" presId="urn:microsoft.com/office/officeart/2005/8/layout/default"/>
    <dgm:cxn modelId="{754CEF18-650B-4FE3-B8E7-599EAB30BD18}" type="presParOf" srcId="{6D343F0E-5485-4657-907D-92ADCC58C9F2}" destId="{934FBB43-FEA4-44C1-990D-FBCDA0E69B99}" srcOrd="13" destOrd="0" presId="urn:microsoft.com/office/officeart/2005/8/layout/default"/>
    <dgm:cxn modelId="{5FB9DBFA-07EB-43BC-9B84-FB83976AAACA}" type="presParOf" srcId="{6D343F0E-5485-4657-907D-92ADCC58C9F2}" destId="{8E39CED0-4492-43B0-97F3-0CC4E5C5B07B}" srcOrd="14" destOrd="0" presId="urn:microsoft.com/office/officeart/2005/8/layout/default"/>
    <dgm:cxn modelId="{4FBEBC9D-3F7F-40AF-A1DA-ACC8EAC077FE}" type="presParOf" srcId="{6D343F0E-5485-4657-907D-92ADCC58C9F2}" destId="{0D117CE9-93A4-4CF0-959E-76405D0083C3}" srcOrd="15" destOrd="0" presId="urn:microsoft.com/office/officeart/2005/8/layout/default"/>
    <dgm:cxn modelId="{1C59A765-D961-4691-95ED-1EA758FF74BD}" type="presParOf" srcId="{6D343F0E-5485-4657-907D-92ADCC58C9F2}" destId="{C1784C94-F040-4854-BEA8-DA0561490BFA}" srcOrd="16" destOrd="0" presId="urn:microsoft.com/office/officeart/2005/8/layout/default"/>
    <dgm:cxn modelId="{9E2FE672-DB6C-4ECF-90EF-0EAA22FB07AF}" type="presParOf" srcId="{6D343F0E-5485-4657-907D-92ADCC58C9F2}" destId="{3216C3EE-38D6-4C16-9244-A226293CAE9D}" srcOrd="17" destOrd="0" presId="urn:microsoft.com/office/officeart/2005/8/layout/default"/>
    <dgm:cxn modelId="{86FB0819-DB6D-4FA9-9191-4BCB5933BCB0}" type="presParOf" srcId="{6D343F0E-5485-4657-907D-92ADCC58C9F2}" destId="{3CA7B631-7F2A-492D-BFC5-A3C21B37C49E}" srcOrd="18" destOrd="0" presId="urn:microsoft.com/office/officeart/2005/8/layout/default"/>
    <dgm:cxn modelId="{33AAB331-7BA2-4B83-8657-29BE0F1CEE7B}" type="presParOf" srcId="{6D343F0E-5485-4657-907D-92ADCC58C9F2}" destId="{C08FE3B2-990C-4254-A218-EA3CE1335F18}" srcOrd="19" destOrd="0" presId="urn:microsoft.com/office/officeart/2005/8/layout/default"/>
    <dgm:cxn modelId="{774F9D0D-016D-47C0-BDFA-AF2C4D80933D}" type="presParOf" srcId="{6D343F0E-5485-4657-907D-92ADCC58C9F2}" destId="{F9755816-CBD8-4DE9-9231-2065D006497C}"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B6B168-6C2F-434F-B26B-C728B41CDF06}"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77FF60E6-F9AC-4653-A945-EB86C57B3607}">
      <dgm:prSet/>
      <dgm:spPr/>
      <dgm:t>
        <a:bodyPr/>
        <a:lstStyle/>
        <a:p>
          <a:r>
            <a:rPr lang="en-US" b="0" i="0"/>
            <a:t>Feelings of distress and anxiety about the bullying</a:t>
          </a:r>
          <a:endParaRPr lang="en-US"/>
        </a:p>
      </dgm:t>
    </dgm:pt>
    <dgm:pt modelId="{CE837AFA-CF78-4E52-9E80-CC731BDC2A8A}" type="parTrans" cxnId="{5A3C9E92-73D6-4061-81A5-FECA4D730BDE}">
      <dgm:prSet/>
      <dgm:spPr/>
      <dgm:t>
        <a:bodyPr/>
        <a:lstStyle/>
        <a:p>
          <a:endParaRPr lang="en-US"/>
        </a:p>
      </dgm:t>
    </dgm:pt>
    <dgm:pt modelId="{28BE4597-DFF1-4DB4-ADB2-FA68590E17EC}" type="sibTrans" cxnId="{5A3C9E92-73D6-4061-81A5-FECA4D730BDE}">
      <dgm:prSet/>
      <dgm:spPr/>
      <dgm:t>
        <a:bodyPr/>
        <a:lstStyle/>
        <a:p>
          <a:endParaRPr lang="en-US"/>
        </a:p>
      </dgm:t>
    </dgm:pt>
    <dgm:pt modelId="{69E1F5B8-4630-477B-BB7E-F391876A71BE}">
      <dgm:prSet/>
      <dgm:spPr/>
      <dgm:t>
        <a:bodyPr/>
        <a:lstStyle/>
        <a:p>
          <a:r>
            <a:rPr lang="en-US" b="0" i="0"/>
            <a:t>Increased feelings of depression </a:t>
          </a:r>
          <a:endParaRPr lang="en-US"/>
        </a:p>
      </dgm:t>
    </dgm:pt>
    <dgm:pt modelId="{2A954891-1F1A-4BE6-BA13-BD0817B66B33}" type="parTrans" cxnId="{7EEEFC53-7AEC-4FC0-8919-37DD6CE8161F}">
      <dgm:prSet/>
      <dgm:spPr/>
      <dgm:t>
        <a:bodyPr/>
        <a:lstStyle/>
        <a:p>
          <a:endParaRPr lang="en-US"/>
        </a:p>
      </dgm:t>
    </dgm:pt>
    <dgm:pt modelId="{A0A45BCC-5DBA-4E9B-AE95-42A4DB46934E}" type="sibTrans" cxnId="{7EEEFC53-7AEC-4FC0-8919-37DD6CE8161F}">
      <dgm:prSet/>
      <dgm:spPr/>
      <dgm:t>
        <a:bodyPr/>
        <a:lstStyle/>
        <a:p>
          <a:endParaRPr lang="en-US"/>
        </a:p>
      </dgm:t>
    </dgm:pt>
    <dgm:pt modelId="{DEAEB5B3-45B6-404E-9CD9-0B302E750B8D}">
      <dgm:prSet/>
      <dgm:spPr/>
      <dgm:t>
        <a:bodyPr/>
        <a:lstStyle/>
        <a:p>
          <a:r>
            <a:rPr lang="en-US" b="0" i="0"/>
            <a:t>Problems falling asleep or staying asleep (e.g., insomnia)</a:t>
          </a:r>
          <a:endParaRPr lang="en-US"/>
        </a:p>
      </dgm:t>
    </dgm:pt>
    <dgm:pt modelId="{53C9E31D-6C37-4AA1-8C83-1E0C7935B06B}" type="parTrans" cxnId="{BF6CC7DA-3EA9-47E9-82AD-C6412DF15454}">
      <dgm:prSet/>
      <dgm:spPr/>
      <dgm:t>
        <a:bodyPr/>
        <a:lstStyle/>
        <a:p>
          <a:endParaRPr lang="en-US"/>
        </a:p>
      </dgm:t>
    </dgm:pt>
    <dgm:pt modelId="{7387B480-8AFA-4FD2-8EA1-4A2BEBC309FB}" type="sibTrans" cxnId="{BF6CC7DA-3EA9-47E9-82AD-C6412DF15454}">
      <dgm:prSet/>
      <dgm:spPr/>
      <dgm:t>
        <a:bodyPr/>
        <a:lstStyle/>
        <a:p>
          <a:endParaRPr lang="en-US"/>
        </a:p>
      </dgm:t>
    </dgm:pt>
    <dgm:pt modelId="{9BEE73F2-4F0F-45BB-9B9D-47451F51C240}">
      <dgm:prSet/>
      <dgm:spPr/>
      <dgm:t>
        <a:bodyPr/>
        <a:lstStyle/>
        <a:p>
          <a:r>
            <a:rPr lang="en-US" b="0" i="0"/>
            <a:t>Increased feelings of fearfulness</a:t>
          </a:r>
          <a:endParaRPr lang="en-US"/>
        </a:p>
      </dgm:t>
    </dgm:pt>
    <dgm:pt modelId="{0162628A-DBB6-4754-9250-58C1BFE6D026}" type="parTrans" cxnId="{94351FA7-1084-4667-A5FC-86B1A5F62E6F}">
      <dgm:prSet/>
      <dgm:spPr/>
      <dgm:t>
        <a:bodyPr/>
        <a:lstStyle/>
        <a:p>
          <a:endParaRPr lang="en-US"/>
        </a:p>
      </dgm:t>
    </dgm:pt>
    <dgm:pt modelId="{D8E60809-D7C7-405A-A3E7-E2DCD7205427}" type="sibTrans" cxnId="{94351FA7-1084-4667-A5FC-86B1A5F62E6F}">
      <dgm:prSet/>
      <dgm:spPr/>
      <dgm:t>
        <a:bodyPr/>
        <a:lstStyle/>
        <a:p>
          <a:endParaRPr lang="en-US"/>
        </a:p>
      </dgm:t>
    </dgm:pt>
    <dgm:pt modelId="{8109674E-80D5-43EE-A82F-000550875FA0}">
      <dgm:prSet/>
      <dgm:spPr/>
      <dgm:t>
        <a:bodyPr/>
        <a:lstStyle/>
        <a:p>
          <a:r>
            <a:rPr lang="en-US" b="0" i="0"/>
            <a:t>Feelings of low self-esteem or self-worth</a:t>
          </a:r>
          <a:endParaRPr lang="en-US"/>
        </a:p>
      </dgm:t>
    </dgm:pt>
    <dgm:pt modelId="{55B36C4D-211E-4716-B41B-5D18BE5DE568}" type="parTrans" cxnId="{1A3518A4-9224-4E5C-8F04-3D5C2E1424CE}">
      <dgm:prSet/>
      <dgm:spPr/>
      <dgm:t>
        <a:bodyPr/>
        <a:lstStyle/>
        <a:p>
          <a:endParaRPr lang="en-US"/>
        </a:p>
      </dgm:t>
    </dgm:pt>
    <dgm:pt modelId="{CFFB91F5-6B88-45D3-919A-D6F742F1B188}" type="sibTrans" cxnId="{1A3518A4-9224-4E5C-8F04-3D5C2E1424CE}">
      <dgm:prSet/>
      <dgm:spPr/>
      <dgm:t>
        <a:bodyPr/>
        <a:lstStyle/>
        <a:p>
          <a:endParaRPr lang="en-US"/>
        </a:p>
      </dgm:t>
    </dgm:pt>
    <dgm:pt modelId="{61687B6B-9AB7-4EF1-A9AA-F13526D1DFBB}">
      <dgm:prSet/>
      <dgm:spPr/>
      <dgm:t>
        <a:bodyPr/>
        <a:lstStyle/>
        <a:p>
          <a:r>
            <a:rPr lang="en-US" b="0" i="0"/>
            <a:t>Social isolation, withdrawing from friend groups, or spending a lot of time alone</a:t>
          </a:r>
          <a:endParaRPr lang="en-US"/>
        </a:p>
      </dgm:t>
    </dgm:pt>
    <dgm:pt modelId="{3F8AC54B-F5DC-47BD-BBB4-62933D442EBC}" type="parTrans" cxnId="{FE128C27-D451-47E3-85BA-0BEC7026E884}">
      <dgm:prSet/>
      <dgm:spPr/>
      <dgm:t>
        <a:bodyPr/>
        <a:lstStyle/>
        <a:p>
          <a:endParaRPr lang="en-US"/>
        </a:p>
      </dgm:t>
    </dgm:pt>
    <dgm:pt modelId="{1A97F93F-F4B0-4AB3-843D-9CFE5E8AF805}" type="sibTrans" cxnId="{FE128C27-D451-47E3-85BA-0BEC7026E884}">
      <dgm:prSet/>
      <dgm:spPr/>
      <dgm:t>
        <a:bodyPr/>
        <a:lstStyle/>
        <a:p>
          <a:endParaRPr lang="en-US"/>
        </a:p>
      </dgm:t>
    </dgm:pt>
    <dgm:pt modelId="{EFD0E9D9-ABCF-4D1F-A770-6D58EA98FCE0}">
      <dgm:prSet/>
      <dgm:spPr/>
      <dgm:t>
        <a:bodyPr/>
        <a:lstStyle/>
        <a:p>
          <a:r>
            <a:rPr lang="en-US" b="0" i="0"/>
            <a:t>Avoiding doing things that they used to enjoy</a:t>
          </a:r>
          <a:endParaRPr lang="en-US"/>
        </a:p>
      </dgm:t>
    </dgm:pt>
    <dgm:pt modelId="{678DC277-D168-4FA3-A0B3-3FBAF3067F89}" type="parTrans" cxnId="{5DC652DF-5ED9-47E6-BE78-22E7BE6C28B2}">
      <dgm:prSet/>
      <dgm:spPr/>
      <dgm:t>
        <a:bodyPr/>
        <a:lstStyle/>
        <a:p>
          <a:endParaRPr lang="en-US"/>
        </a:p>
      </dgm:t>
    </dgm:pt>
    <dgm:pt modelId="{7FFD9457-7B9A-4D8F-972A-73D944C286B0}" type="sibTrans" cxnId="{5DC652DF-5ED9-47E6-BE78-22E7BE6C28B2}">
      <dgm:prSet/>
      <dgm:spPr/>
      <dgm:t>
        <a:bodyPr/>
        <a:lstStyle/>
        <a:p>
          <a:endParaRPr lang="en-US"/>
        </a:p>
      </dgm:t>
    </dgm:pt>
    <dgm:pt modelId="{D58F5860-1BBD-4813-A46F-D6974C991EE8}">
      <dgm:prSet/>
      <dgm:spPr/>
      <dgm:t>
        <a:bodyPr/>
        <a:lstStyle/>
        <a:p>
          <a:r>
            <a:rPr lang="en-US" b="0" i="0"/>
            <a:t>Increased feelings of anger, irritability, mood swings</a:t>
          </a:r>
          <a:endParaRPr lang="en-US"/>
        </a:p>
      </dgm:t>
    </dgm:pt>
    <dgm:pt modelId="{25F54F73-B624-4D10-8633-D5B3B264FF30}" type="parTrans" cxnId="{FE0E7699-00BE-41D0-BB77-74C9ABF8CECA}">
      <dgm:prSet/>
      <dgm:spPr/>
      <dgm:t>
        <a:bodyPr/>
        <a:lstStyle/>
        <a:p>
          <a:endParaRPr lang="en-US"/>
        </a:p>
      </dgm:t>
    </dgm:pt>
    <dgm:pt modelId="{510D799E-2E2B-494C-B6BD-DEBF85413B5D}" type="sibTrans" cxnId="{FE0E7699-00BE-41D0-BB77-74C9ABF8CECA}">
      <dgm:prSet/>
      <dgm:spPr/>
      <dgm:t>
        <a:bodyPr/>
        <a:lstStyle/>
        <a:p>
          <a:endParaRPr lang="en-US"/>
        </a:p>
      </dgm:t>
    </dgm:pt>
    <dgm:pt modelId="{5F373E91-1E60-496B-9E92-EEE2379C7CD6}">
      <dgm:prSet/>
      <dgm:spPr/>
      <dgm:t>
        <a:bodyPr/>
        <a:lstStyle/>
        <a:p>
          <a:r>
            <a:rPr lang="en-US" b="0" i="0"/>
            <a:t>Poor academic performance</a:t>
          </a:r>
          <a:endParaRPr lang="en-US"/>
        </a:p>
      </dgm:t>
    </dgm:pt>
    <dgm:pt modelId="{711162DA-846C-4229-AF65-989CAEA111AC}" type="parTrans" cxnId="{2CD093E4-05CC-4228-8F2D-8F270849FE43}">
      <dgm:prSet/>
      <dgm:spPr/>
      <dgm:t>
        <a:bodyPr/>
        <a:lstStyle/>
        <a:p>
          <a:endParaRPr lang="en-US"/>
        </a:p>
      </dgm:t>
    </dgm:pt>
    <dgm:pt modelId="{2976DFAE-9341-476F-9DD9-FFF2BBB8667B}" type="sibTrans" cxnId="{2CD093E4-05CC-4228-8F2D-8F270849FE43}">
      <dgm:prSet/>
      <dgm:spPr/>
      <dgm:t>
        <a:bodyPr/>
        <a:lstStyle/>
        <a:p>
          <a:endParaRPr lang="en-US"/>
        </a:p>
      </dgm:t>
    </dgm:pt>
    <dgm:pt modelId="{24CC9E79-0342-4798-8BAE-F01A15B1CD35}">
      <dgm:prSet/>
      <dgm:spPr/>
      <dgm:t>
        <a:bodyPr/>
        <a:lstStyle/>
        <a:p>
          <a:r>
            <a:rPr lang="en-US" b="0" i="0"/>
            <a:t>Problems in relationships with family members and friends</a:t>
          </a:r>
          <a:endParaRPr lang="en-US"/>
        </a:p>
      </dgm:t>
    </dgm:pt>
    <dgm:pt modelId="{D500506C-F4CB-4699-A63D-A9C2584F43B2}" type="parTrans" cxnId="{E87A5C70-3393-494E-BCB7-4DA70B51F3F0}">
      <dgm:prSet/>
      <dgm:spPr/>
      <dgm:t>
        <a:bodyPr/>
        <a:lstStyle/>
        <a:p>
          <a:endParaRPr lang="en-US"/>
        </a:p>
      </dgm:t>
    </dgm:pt>
    <dgm:pt modelId="{4AAE7030-902D-49C4-BA45-01745C3CAC4D}" type="sibTrans" cxnId="{E87A5C70-3393-494E-BCB7-4DA70B51F3F0}">
      <dgm:prSet/>
      <dgm:spPr/>
      <dgm:t>
        <a:bodyPr/>
        <a:lstStyle/>
        <a:p>
          <a:endParaRPr lang="en-US"/>
        </a:p>
      </dgm:t>
    </dgm:pt>
    <dgm:pt modelId="{F38BB6E9-7BAD-4D7A-94CB-DD40DD11A099}">
      <dgm:prSet/>
      <dgm:spPr/>
      <dgm:t>
        <a:bodyPr/>
        <a:lstStyle/>
        <a:p>
          <a:r>
            <a:rPr lang="en-US" b="0" i="0"/>
            <a:t>Self-harm</a:t>
          </a:r>
          <a:endParaRPr lang="en-US"/>
        </a:p>
      </dgm:t>
    </dgm:pt>
    <dgm:pt modelId="{83B721D2-34F0-4BE9-B0E9-A59B0939765F}" type="parTrans" cxnId="{B62308A2-8A08-453D-A9DB-A79DBBE1E5EE}">
      <dgm:prSet/>
      <dgm:spPr/>
      <dgm:t>
        <a:bodyPr/>
        <a:lstStyle/>
        <a:p>
          <a:endParaRPr lang="en-US"/>
        </a:p>
      </dgm:t>
    </dgm:pt>
    <dgm:pt modelId="{8F5706A3-A6EC-49FD-AB4B-85506197ABC1}" type="sibTrans" cxnId="{B62308A2-8A08-453D-A9DB-A79DBBE1E5EE}">
      <dgm:prSet/>
      <dgm:spPr/>
      <dgm:t>
        <a:bodyPr/>
        <a:lstStyle/>
        <a:p>
          <a:endParaRPr lang="en-US"/>
        </a:p>
      </dgm:t>
    </dgm:pt>
    <dgm:pt modelId="{BB120732-19F0-4518-A0CB-0C7AE24B4BF7}">
      <dgm:prSet/>
      <dgm:spPr/>
      <dgm:t>
        <a:bodyPr/>
        <a:lstStyle/>
        <a:p>
          <a:r>
            <a:rPr lang="en-US" b="0" i="0"/>
            <a:t>suicide</a:t>
          </a:r>
          <a:endParaRPr lang="en-US"/>
        </a:p>
      </dgm:t>
    </dgm:pt>
    <dgm:pt modelId="{6E631F9A-A0F1-4853-BD3E-1276DA007C14}" type="parTrans" cxnId="{CE9A5458-56B0-4B86-A769-240471C2B5A8}">
      <dgm:prSet/>
      <dgm:spPr/>
      <dgm:t>
        <a:bodyPr/>
        <a:lstStyle/>
        <a:p>
          <a:endParaRPr lang="en-US"/>
        </a:p>
      </dgm:t>
    </dgm:pt>
    <dgm:pt modelId="{BD218A8D-6A1D-4FEA-9F4B-DDF3907B8E3D}" type="sibTrans" cxnId="{CE9A5458-56B0-4B86-A769-240471C2B5A8}">
      <dgm:prSet/>
      <dgm:spPr/>
      <dgm:t>
        <a:bodyPr/>
        <a:lstStyle/>
        <a:p>
          <a:endParaRPr lang="en-US"/>
        </a:p>
      </dgm:t>
    </dgm:pt>
    <dgm:pt modelId="{56D94862-315D-494A-A91D-A861D0EBA232}">
      <dgm:prSet/>
      <dgm:spPr/>
      <dgm:t>
        <a:bodyPr/>
        <a:lstStyle/>
        <a:p>
          <a:r>
            <a:rPr lang="en-US" b="0" i="0"/>
            <a:t>Substance abuse</a:t>
          </a:r>
          <a:endParaRPr lang="en-US"/>
        </a:p>
      </dgm:t>
    </dgm:pt>
    <dgm:pt modelId="{ABD21BE2-7D2F-45C5-9689-549D3038B53A}" type="parTrans" cxnId="{97680054-5B1A-4DF8-B3F2-88EF9A76B4E0}">
      <dgm:prSet/>
      <dgm:spPr/>
      <dgm:t>
        <a:bodyPr/>
        <a:lstStyle/>
        <a:p>
          <a:endParaRPr lang="en-US"/>
        </a:p>
      </dgm:t>
    </dgm:pt>
    <dgm:pt modelId="{1FF8C060-AB84-4F7F-A09F-AEAA4984A27C}" type="sibTrans" cxnId="{97680054-5B1A-4DF8-B3F2-88EF9A76B4E0}">
      <dgm:prSet/>
      <dgm:spPr/>
      <dgm:t>
        <a:bodyPr/>
        <a:lstStyle/>
        <a:p>
          <a:endParaRPr lang="en-US"/>
        </a:p>
      </dgm:t>
    </dgm:pt>
    <dgm:pt modelId="{C35490D0-3996-4A43-9D20-61304567E220}" type="pres">
      <dgm:prSet presAssocID="{29B6B168-6C2F-434F-B26B-C728B41CDF06}" presName="diagram" presStyleCnt="0">
        <dgm:presLayoutVars>
          <dgm:dir/>
          <dgm:resizeHandles val="exact"/>
        </dgm:presLayoutVars>
      </dgm:prSet>
      <dgm:spPr/>
    </dgm:pt>
    <dgm:pt modelId="{BAC42BAD-1A44-4C4E-BA55-F0E53E0B8AF0}" type="pres">
      <dgm:prSet presAssocID="{77FF60E6-F9AC-4653-A945-EB86C57B3607}" presName="node" presStyleLbl="node1" presStyleIdx="0" presStyleCnt="13">
        <dgm:presLayoutVars>
          <dgm:bulletEnabled val="1"/>
        </dgm:presLayoutVars>
      </dgm:prSet>
      <dgm:spPr/>
    </dgm:pt>
    <dgm:pt modelId="{ADC8F37E-D139-4CC9-82A5-A1291DF64A61}" type="pres">
      <dgm:prSet presAssocID="{28BE4597-DFF1-4DB4-ADB2-FA68590E17EC}" presName="sibTrans" presStyleCnt="0"/>
      <dgm:spPr/>
    </dgm:pt>
    <dgm:pt modelId="{709BBD7D-779D-42D0-8706-AFE2D2F8CC01}" type="pres">
      <dgm:prSet presAssocID="{69E1F5B8-4630-477B-BB7E-F391876A71BE}" presName="node" presStyleLbl="node1" presStyleIdx="1" presStyleCnt="13">
        <dgm:presLayoutVars>
          <dgm:bulletEnabled val="1"/>
        </dgm:presLayoutVars>
      </dgm:prSet>
      <dgm:spPr/>
    </dgm:pt>
    <dgm:pt modelId="{4DBEEE68-6751-496A-8160-1F25439D40A1}" type="pres">
      <dgm:prSet presAssocID="{A0A45BCC-5DBA-4E9B-AE95-42A4DB46934E}" presName="sibTrans" presStyleCnt="0"/>
      <dgm:spPr/>
    </dgm:pt>
    <dgm:pt modelId="{51252CCB-1966-4C0D-93C5-322A15C596CD}" type="pres">
      <dgm:prSet presAssocID="{DEAEB5B3-45B6-404E-9CD9-0B302E750B8D}" presName="node" presStyleLbl="node1" presStyleIdx="2" presStyleCnt="13">
        <dgm:presLayoutVars>
          <dgm:bulletEnabled val="1"/>
        </dgm:presLayoutVars>
      </dgm:prSet>
      <dgm:spPr/>
    </dgm:pt>
    <dgm:pt modelId="{0564F9AB-A81E-48B6-A1F2-92C7C54FE193}" type="pres">
      <dgm:prSet presAssocID="{7387B480-8AFA-4FD2-8EA1-4A2BEBC309FB}" presName="sibTrans" presStyleCnt="0"/>
      <dgm:spPr/>
    </dgm:pt>
    <dgm:pt modelId="{0B0C500F-A138-499C-B3A4-D510D1DCB4A4}" type="pres">
      <dgm:prSet presAssocID="{9BEE73F2-4F0F-45BB-9B9D-47451F51C240}" presName="node" presStyleLbl="node1" presStyleIdx="3" presStyleCnt="13">
        <dgm:presLayoutVars>
          <dgm:bulletEnabled val="1"/>
        </dgm:presLayoutVars>
      </dgm:prSet>
      <dgm:spPr/>
    </dgm:pt>
    <dgm:pt modelId="{31325764-AD95-4D12-A0BA-6F78AAD9E901}" type="pres">
      <dgm:prSet presAssocID="{D8E60809-D7C7-405A-A3E7-E2DCD7205427}" presName="sibTrans" presStyleCnt="0"/>
      <dgm:spPr/>
    </dgm:pt>
    <dgm:pt modelId="{7CC256E7-2BD5-4818-92B4-5C5DCBC716E4}" type="pres">
      <dgm:prSet presAssocID="{8109674E-80D5-43EE-A82F-000550875FA0}" presName="node" presStyleLbl="node1" presStyleIdx="4" presStyleCnt="13">
        <dgm:presLayoutVars>
          <dgm:bulletEnabled val="1"/>
        </dgm:presLayoutVars>
      </dgm:prSet>
      <dgm:spPr/>
    </dgm:pt>
    <dgm:pt modelId="{010978E6-1FF5-43F5-B4DE-073BAB152146}" type="pres">
      <dgm:prSet presAssocID="{CFFB91F5-6B88-45D3-919A-D6F742F1B188}" presName="sibTrans" presStyleCnt="0"/>
      <dgm:spPr/>
    </dgm:pt>
    <dgm:pt modelId="{3508B424-6D71-4E02-8B4D-410B92FBAF64}" type="pres">
      <dgm:prSet presAssocID="{61687B6B-9AB7-4EF1-A9AA-F13526D1DFBB}" presName="node" presStyleLbl="node1" presStyleIdx="5" presStyleCnt="13">
        <dgm:presLayoutVars>
          <dgm:bulletEnabled val="1"/>
        </dgm:presLayoutVars>
      </dgm:prSet>
      <dgm:spPr/>
    </dgm:pt>
    <dgm:pt modelId="{475B1C4E-7BF0-41D3-B2F6-EBADE17F9491}" type="pres">
      <dgm:prSet presAssocID="{1A97F93F-F4B0-4AB3-843D-9CFE5E8AF805}" presName="sibTrans" presStyleCnt="0"/>
      <dgm:spPr/>
    </dgm:pt>
    <dgm:pt modelId="{BC59B1F2-2AF1-4414-BB23-EE33EE4083CE}" type="pres">
      <dgm:prSet presAssocID="{EFD0E9D9-ABCF-4D1F-A770-6D58EA98FCE0}" presName="node" presStyleLbl="node1" presStyleIdx="6" presStyleCnt="13">
        <dgm:presLayoutVars>
          <dgm:bulletEnabled val="1"/>
        </dgm:presLayoutVars>
      </dgm:prSet>
      <dgm:spPr/>
    </dgm:pt>
    <dgm:pt modelId="{08370CCC-F217-4452-8817-6FA73C9711C9}" type="pres">
      <dgm:prSet presAssocID="{7FFD9457-7B9A-4D8F-972A-73D944C286B0}" presName="sibTrans" presStyleCnt="0"/>
      <dgm:spPr/>
    </dgm:pt>
    <dgm:pt modelId="{C1C88D3A-8BEF-4752-B022-2EEA712C42C1}" type="pres">
      <dgm:prSet presAssocID="{D58F5860-1BBD-4813-A46F-D6974C991EE8}" presName="node" presStyleLbl="node1" presStyleIdx="7" presStyleCnt="13">
        <dgm:presLayoutVars>
          <dgm:bulletEnabled val="1"/>
        </dgm:presLayoutVars>
      </dgm:prSet>
      <dgm:spPr/>
    </dgm:pt>
    <dgm:pt modelId="{0FB1B0AB-3217-4B9F-B17B-0A8AA512816B}" type="pres">
      <dgm:prSet presAssocID="{510D799E-2E2B-494C-B6BD-DEBF85413B5D}" presName="sibTrans" presStyleCnt="0"/>
      <dgm:spPr/>
    </dgm:pt>
    <dgm:pt modelId="{30F7A801-8203-4423-9EC9-CD35C79B7C35}" type="pres">
      <dgm:prSet presAssocID="{5F373E91-1E60-496B-9E92-EEE2379C7CD6}" presName="node" presStyleLbl="node1" presStyleIdx="8" presStyleCnt="13">
        <dgm:presLayoutVars>
          <dgm:bulletEnabled val="1"/>
        </dgm:presLayoutVars>
      </dgm:prSet>
      <dgm:spPr/>
    </dgm:pt>
    <dgm:pt modelId="{63FD80B2-F246-499E-A958-A5423FFCD266}" type="pres">
      <dgm:prSet presAssocID="{2976DFAE-9341-476F-9DD9-FFF2BBB8667B}" presName="sibTrans" presStyleCnt="0"/>
      <dgm:spPr/>
    </dgm:pt>
    <dgm:pt modelId="{30026400-1D75-4257-B28D-F30A36C36EE7}" type="pres">
      <dgm:prSet presAssocID="{24CC9E79-0342-4798-8BAE-F01A15B1CD35}" presName="node" presStyleLbl="node1" presStyleIdx="9" presStyleCnt="13">
        <dgm:presLayoutVars>
          <dgm:bulletEnabled val="1"/>
        </dgm:presLayoutVars>
      </dgm:prSet>
      <dgm:spPr/>
    </dgm:pt>
    <dgm:pt modelId="{DB7C3CCE-B0F0-4E77-A6CD-2D14CC85D599}" type="pres">
      <dgm:prSet presAssocID="{4AAE7030-902D-49C4-BA45-01745C3CAC4D}" presName="sibTrans" presStyleCnt="0"/>
      <dgm:spPr/>
    </dgm:pt>
    <dgm:pt modelId="{84D36F90-CB03-4B1A-82B9-F01266196778}" type="pres">
      <dgm:prSet presAssocID="{F38BB6E9-7BAD-4D7A-94CB-DD40DD11A099}" presName="node" presStyleLbl="node1" presStyleIdx="10" presStyleCnt="13">
        <dgm:presLayoutVars>
          <dgm:bulletEnabled val="1"/>
        </dgm:presLayoutVars>
      </dgm:prSet>
      <dgm:spPr/>
    </dgm:pt>
    <dgm:pt modelId="{3FCD29D5-16E4-46F1-A4E5-CA9B819081AB}" type="pres">
      <dgm:prSet presAssocID="{8F5706A3-A6EC-49FD-AB4B-85506197ABC1}" presName="sibTrans" presStyleCnt="0"/>
      <dgm:spPr/>
    </dgm:pt>
    <dgm:pt modelId="{FD2825C4-E8F9-446D-A7F8-75360243E8E8}" type="pres">
      <dgm:prSet presAssocID="{BB120732-19F0-4518-A0CB-0C7AE24B4BF7}" presName="node" presStyleLbl="node1" presStyleIdx="11" presStyleCnt="13">
        <dgm:presLayoutVars>
          <dgm:bulletEnabled val="1"/>
        </dgm:presLayoutVars>
      </dgm:prSet>
      <dgm:spPr/>
    </dgm:pt>
    <dgm:pt modelId="{8BEF4FD6-0AA2-4E09-B299-D4C329465C52}" type="pres">
      <dgm:prSet presAssocID="{BD218A8D-6A1D-4FEA-9F4B-DDF3907B8E3D}" presName="sibTrans" presStyleCnt="0"/>
      <dgm:spPr/>
    </dgm:pt>
    <dgm:pt modelId="{298365C7-4CF9-4D5E-A5F1-7A71502C1BF2}" type="pres">
      <dgm:prSet presAssocID="{56D94862-315D-494A-A91D-A861D0EBA232}" presName="node" presStyleLbl="node1" presStyleIdx="12" presStyleCnt="13">
        <dgm:presLayoutVars>
          <dgm:bulletEnabled val="1"/>
        </dgm:presLayoutVars>
      </dgm:prSet>
      <dgm:spPr/>
    </dgm:pt>
  </dgm:ptLst>
  <dgm:cxnLst>
    <dgm:cxn modelId="{C8547B0A-4E6E-4F9B-8F1C-C7F213B4297D}" type="presOf" srcId="{8109674E-80D5-43EE-A82F-000550875FA0}" destId="{7CC256E7-2BD5-4818-92B4-5C5DCBC716E4}" srcOrd="0" destOrd="0" presId="urn:microsoft.com/office/officeart/2005/8/layout/default"/>
    <dgm:cxn modelId="{3B7A7712-8572-42F4-B0D9-C6DC73A67922}" type="presOf" srcId="{69E1F5B8-4630-477B-BB7E-F391876A71BE}" destId="{709BBD7D-779D-42D0-8706-AFE2D2F8CC01}" srcOrd="0" destOrd="0" presId="urn:microsoft.com/office/officeart/2005/8/layout/default"/>
    <dgm:cxn modelId="{22991A24-9CB6-46E4-BBA7-7F66B77CC6F2}" type="presOf" srcId="{29B6B168-6C2F-434F-B26B-C728B41CDF06}" destId="{C35490D0-3996-4A43-9D20-61304567E220}" srcOrd="0" destOrd="0" presId="urn:microsoft.com/office/officeart/2005/8/layout/default"/>
    <dgm:cxn modelId="{845D1625-AF6B-436D-86F2-03E47102EA21}" type="presOf" srcId="{D58F5860-1BBD-4813-A46F-D6974C991EE8}" destId="{C1C88D3A-8BEF-4752-B022-2EEA712C42C1}" srcOrd="0" destOrd="0" presId="urn:microsoft.com/office/officeart/2005/8/layout/default"/>
    <dgm:cxn modelId="{FE128C27-D451-47E3-85BA-0BEC7026E884}" srcId="{29B6B168-6C2F-434F-B26B-C728B41CDF06}" destId="{61687B6B-9AB7-4EF1-A9AA-F13526D1DFBB}" srcOrd="5" destOrd="0" parTransId="{3F8AC54B-F5DC-47BD-BBB4-62933D442EBC}" sibTransId="{1A97F93F-F4B0-4AB3-843D-9CFE5E8AF805}"/>
    <dgm:cxn modelId="{7179296C-C032-4779-A3FF-7835A867DC77}" type="presOf" srcId="{F38BB6E9-7BAD-4D7A-94CB-DD40DD11A099}" destId="{84D36F90-CB03-4B1A-82B9-F01266196778}" srcOrd="0" destOrd="0" presId="urn:microsoft.com/office/officeart/2005/8/layout/default"/>
    <dgm:cxn modelId="{E87A5C70-3393-494E-BCB7-4DA70B51F3F0}" srcId="{29B6B168-6C2F-434F-B26B-C728B41CDF06}" destId="{24CC9E79-0342-4798-8BAE-F01A15B1CD35}" srcOrd="9" destOrd="0" parTransId="{D500506C-F4CB-4699-A63D-A9C2584F43B2}" sibTransId="{4AAE7030-902D-49C4-BA45-01745C3CAC4D}"/>
    <dgm:cxn modelId="{7EEEFC53-7AEC-4FC0-8919-37DD6CE8161F}" srcId="{29B6B168-6C2F-434F-B26B-C728B41CDF06}" destId="{69E1F5B8-4630-477B-BB7E-F391876A71BE}" srcOrd="1" destOrd="0" parTransId="{2A954891-1F1A-4BE6-BA13-BD0817B66B33}" sibTransId="{A0A45BCC-5DBA-4E9B-AE95-42A4DB46934E}"/>
    <dgm:cxn modelId="{97680054-5B1A-4DF8-B3F2-88EF9A76B4E0}" srcId="{29B6B168-6C2F-434F-B26B-C728B41CDF06}" destId="{56D94862-315D-494A-A91D-A861D0EBA232}" srcOrd="12" destOrd="0" parTransId="{ABD21BE2-7D2F-45C5-9689-549D3038B53A}" sibTransId="{1FF8C060-AB84-4F7F-A09F-AEAA4984A27C}"/>
    <dgm:cxn modelId="{D781A377-A943-4BDC-A41D-58D549520BEF}" type="presOf" srcId="{77FF60E6-F9AC-4653-A945-EB86C57B3607}" destId="{BAC42BAD-1A44-4C4E-BA55-F0E53E0B8AF0}" srcOrd="0" destOrd="0" presId="urn:microsoft.com/office/officeart/2005/8/layout/default"/>
    <dgm:cxn modelId="{CE9A5458-56B0-4B86-A769-240471C2B5A8}" srcId="{29B6B168-6C2F-434F-B26B-C728B41CDF06}" destId="{BB120732-19F0-4518-A0CB-0C7AE24B4BF7}" srcOrd="11" destOrd="0" parTransId="{6E631F9A-A0F1-4853-BD3E-1276DA007C14}" sibTransId="{BD218A8D-6A1D-4FEA-9F4B-DDF3907B8E3D}"/>
    <dgm:cxn modelId="{A1DAAF87-2BE7-43C2-8860-744F70621FB6}" type="presOf" srcId="{DEAEB5B3-45B6-404E-9CD9-0B302E750B8D}" destId="{51252CCB-1966-4C0D-93C5-322A15C596CD}" srcOrd="0" destOrd="0" presId="urn:microsoft.com/office/officeart/2005/8/layout/default"/>
    <dgm:cxn modelId="{2745938B-C950-4E02-80B5-1C9A051914D7}" type="presOf" srcId="{9BEE73F2-4F0F-45BB-9B9D-47451F51C240}" destId="{0B0C500F-A138-499C-B3A4-D510D1DCB4A4}" srcOrd="0" destOrd="0" presId="urn:microsoft.com/office/officeart/2005/8/layout/default"/>
    <dgm:cxn modelId="{5A3C9E92-73D6-4061-81A5-FECA4D730BDE}" srcId="{29B6B168-6C2F-434F-B26B-C728B41CDF06}" destId="{77FF60E6-F9AC-4653-A945-EB86C57B3607}" srcOrd="0" destOrd="0" parTransId="{CE837AFA-CF78-4E52-9E80-CC731BDC2A8A}" sibTransId="{28BE4597-DFF1-4DB4-ADB2-FA68590E17EC}"/>
    <dgm:cxn modelId="{575BCE96-7C90-4F6C-B314-6F36C6E37711}" type="presOf" srcId="{EFD0E9D9-ABCF-4D1F-A770-6D58EA98FCE0}" destId="{BC59B1F2-2AF1-4414-BB23-EE33EE4083CE}" srcOrd="0" destOrd="0" presId="urn:microsoft.com/office/officeart/2005/8/layout/default"/>
    <dgm:cxn modelId="{FE0E7699-00BE-41D0-BB77-74C9ABF8CECA}" srcId="{29B6B168-6C2F-434F-B26B-C728B41CDF06}" destId="{D58F5860-1BBD-4813-A46F-D6974C991EE8}" srcOrd="7" destOrd="0" parTransId="{25F54F73-B624-4D10-8633-D5B3B264FF30}" sibTransId="{510D799E-2E2B-494C-B6BD-DEBF85413B5D}"/>
    <dgm:cxn modelId="{128E499B-CBC9-4792-A02D-433BB8589A74}" type="presOf" srcId="{5F373E91-1E60-496B-9E92-EEE2379C7CD6}" destId="{30F7A801-8203-4423-9EC9-CD35C79B7C35}" srcOrd="0" destOrd="0" presId="urn:microsoft.com/office/officeart/2005/8/layout/default"/>
    <dgm:cxn modelId="{B62308A2-8A08-453D-A9DB-A79DBBE1E5EE}" srcId="{29B6B168-6C2F-434F-B26B-C728B41CDF06}" destId="{F38BB6E9-7BAD-4D7A-94CB-DD40DD11A099}" srcOrd="10" destOrd="0" parTransId="{83B721D2-34F0-4BE9-B0E9-A59B0939765F}" sibTransId="{8F5706A3-A6EC-49FD-AB4B-85506197ABC1}"/>
    <dgm:cxn modelId="{1A3518A4-9224-4E5C-8F04-3D5C2E1424CE}" srcId="{29B6B168-6C2F-434F-B26B-C728B41CDF06}" destId="{8109674E-80D5-43EE-A82F-000550875FA0}" srcOrd="4" destOrd="0" parTransId="{55B36C4D-211E-4716-B41B-5D18BE5DE568}" sibTransId="{CFFB91F5-6B88-45D3-919A-D6F742F1B188}"/>
    <dgm:cxn modelId="{374614A5-1B5D-407A-A323-70A00A9CB8B5}" type="presOf" srcId="{BB120732-19F0-4518-A0CB-0C7AE24B4BF7}" destId="{FD2825C4-E8F9-446D-A7F8-75360243E8E8}" srcOrd="0" destOrd="0" presId="urn:microsoft.com/office/officeart/2005/8/layout/default"/>
    <dgm:cxn modelId="{0B122BA5-0D96-4696-9508-2C7A5915E8D2}" type="presOf" srcId="{61687B6B-9AB7-4EF1-A9AA-F13526D1DFBB}" destId="{3508B424-6D71-4E02-8B4D-410B92FBAF64}" srcOrd="0" destOrd="0" presId="urn:microsoft.com/office/officeart/2005/8/layout/default"/>
    <dgm:cxn modelId="{94351FA7-1084-4667-A5FC-86B1A5F62E6F}" srcId="{29B6B168-6C2F-434F-B26B-C728B41CDF06}" destId="{9BEE73F2-4F0F-45BB-9B9D-47451F51C240}" srcOrd="3" destOrd="0" parTransId="{0162628A-DBB6-4754-9250-58C1BFE6D026}" sibTransId="{D8E60809-D7C7-405A-A3E7-E2DCD7205427}"/>
    <dgm:cxn modelId="{BF6CC7DA-3EA9-47E9-82AD-C6412DF15454}" srcId="{29B6B168-6C2F-434F-B26B-C728B41CDF06}" destId="{DEAEB5B3-45B6-404E-9CD9-0B302E750B8D}" srcOrd="2" destOrd="0" parTransId="{53C9E31D-6C37-4AA1-8C83-1E0C7935B06B}" sibTransId="{7387B480-8AFA-4FD2-8EA1-4A2BEBC309FB}"/>
    <dgm:cxn modelId="{5DC652DF-5ED9-47E6-BE78-22E7BE6C28B2}" srcId="{29B6B168-6C2F-434F-B26B-C728B41CDF06}" destId="{EFD0E9D9-ABCF-4D1F-A770-6D58EA98FCE0}" srcOrd="6" destOrd="0" parTransId="{678DC277-D168-4FA3-A0B3-3FBAF3067F89}" sibTransId="{7FFD9457-7B9A-4D8F-972A-73D944C286B0}"/>
    <dgm:cxn modelId="{2CD093E4-05CC-4228-8F2D-8F270849FE43}" srcId="{29B6B168-6C2F-434F-B26B-C728B41CDF06}" destId="{5F373E91-1E60-496B-9E92-EEE2379C7CD6}" srcOrd="8" destOrd="0" parTransId="{711162DA-846C-4229-AF65-989CAEA111AC}" sibTransId="{2976DFAE-9341-476F-9DD9-FFF2BBB8667B}"/>
    <dgm:cxn modelId="{FDBFD7ED-198C-41A7-A767-13F356229859}" type="presOf" srcId="{24CC9E79-0342-4798-8BAE-F01A15B1CD35}" destId="{30026400-1D75-4257-B28D-F30A36C36EE7}" srcOrd="0" destOrd="0" presId="urn:microsoft.com/office/officeart/2005/8/layout/default"/>
    <dgm:cxn modelId="{642F70FD-E248-4133-AA58-E5C0C270428D}" type="presOf" srcId="{56D94862-315D-494A-A91D-A861D0EBA232}" destId="{298365C7-4CF9-4D5E-A5F1-7A71502C1BF2}" srcOrd="0" destOrd="0" presId="urn:microsoft.com/office/officeart/2005/8/layout/default"/>
    <dgm:cxn modelId="{36AD9DA4-AB0A-49AB-836D-DCAA7928EDF1}" type="presParOf" srcId="{C35490D0-3996-4A43-9D20-61304567E220}" destId="{BAC42BAD-1A44-4C4E-BA55-F0E53E0B8AF0}" srcOrd="0" destOrd="0" presId="urn:microsoft.com/office/officeart/2005/8/layout/default"/>
    <dgm:cxn modelId="{18E79F3D-A49E-430E-8D74-FDAD6D1953A2}" type="presParOf" srcId="{C35490D0-3996-4A43-9D20-61304567E220}" destId="{ADC8F37E-D139-4CC9-82A5-A1291DF64A61}" srcOrd="1" destOrd="0" presId="urn:microsoft.com/office/officeart/2005/8/layout/default"/>
    <dgm:cxn modelId="{2F2D2B57-8C36-43A5-9819-BA4532CA1F2F}" type="presParOf" srcId="{C35490D0-3996-4A43-9D20-61304567E220}" destId="{709BBD7D-779D-42D0-8706-AFE2D2F8CC01}" srcOrd="2" destOrd="0" presId="urn:microsoft.com/office/officeart/2005/8/layout/default"/>
    <dgm:cxn modelId="{346B1E82-7A59-4B31-A7C5-5894462D77D1}" type="presParOf" srcId="{C35490D0-3996-4A43-9D20-61304567E220}" destId="{4DBEEE68-6751-496A-8160-1F25439D40A1}" srcOrd="3" destOrd="0" presId="urn:microsoft.com/office/officeart/2005/8/layout/default"/>
    <dgm:cxn modelId="{98A3AC06-D589-4B57-963E-939568BE1C33}" type="presParOf" srcId="{C35490D0-3996-4A43-9D20-61304567E220}" destId="{51252CCB-1966-4C0D-93C5-322A15C596CD}" srcOrd="4" destOrd="0" presId="urn:microsoft.com/office/officeart/2005/8/layout/default"/>
    <dgm:cxn modelId="{33FB7FB3-A720-4BD9-8A9F-F459C3C5F6C7}" type="presParOf" srcId="{C35490D0-3996-4A43-9D20-61304567E220}" destId="{0564F9AB-A81E-48B6-A1F2-92C7C54FE193}" srcOrd="5" destOrd="0" presId="urn:microsoft.com/office/officeart/2005/8/layout/default"/>
    <dgm:cxn modelId="{13D2AA46-5B7C-4364-8AD8-F94C4FDA75C1}" type="presParOf" srcId="{C35490D0-3996-4A43-9D20-61304567E220}" destId="{0B0C500F-A138-499C-B3A4-D510D1DCB4A4}" srcOrd="6" destOrd="0" presId="urn:microsoft.com/office/officeart/2005/8/layout/default"/>
    <dgm:cxn modelId="{2DC1BCDD-7BF3-46C1-82FF-812D56E5DC6C}" type="presParOf" srcId="{C35490D0-3996-4A43-9D20-61304567E220}" destId="{31325764-AD95-4D12-A0BA-6F78AAD9E901}" srcOrd="7" destOrd="0" presId="urn:microsoft.com/office/officeart/2005/8/layout/default"/>
    <dgm:cxn modelId="{52CA56B4-51C9-487B-8F85-DA2427D9F795}" type="presParOf" srcId="{C35490D0-3996-4A43-9D20-61304567E220}" destId="{7CC256E7-2BD5-4818-92B4-5C5DCBC716E4}" srcOrd="8" destOrd="0" presId="urn:microsoft.com/office/officeart/2005/8/layout/default"/>
    <dgm:cxn modelId="{4B91DC50-4301-4524-8B35-34D049CF5EB0}" type="presParOf" srcId="{C35490D0-3996-4A43-9D20-61304567E220}" destId="{010978E6-1FF5-43F5-B4DE-073BAB152146}" srcOrd="9" destOrd="0" presId="urn:microsoft.com/office/officeart/2005/8/layout/default"/>
    <dgm:cxn modelId="{75DE2913-4760-4ECB-B3CF-31B5EE1B40B0}" type="presParOf" srcId="{C35490D0-3996-4A43-9D20-61304567E220}" destId="{3508B424-6D71-4E02-8B4D-410B92FBAF64}" srcOrd="10" destOrd="0" presId="urn:microsoft.com/office/officeart/2005/8/layout/default"/>
    <dgm:cxn modelId="{FE4FEC67-834A-4926-947E-51FD427F274F}" type="presParOf" srcId="{C35490D0-3996-4A43-9D20-61304567E220}" destId="{475B1C4E-7BF0-41D3-B2F6-EBADE17F9491}" srcOrd="11" destOrd="0" presId="urn:microsoft.com/office/officeart/2005/8/layout/default"/>
    <dgm:cxn modelId="{ADDC8824-49AD-478B-BE67-D24D8EFB1F3C}" type="presParOf" srcId="{C35490D0-3996-4A43-9D20-61304567E220}" destId="{BC59B1F2-2AF1-4414-BB23-EE33EE4083CE}" srcOrd="12" destOrd="0" presId="urn:microsoft.com/office/officeart/2005/8/layout/default"/>
    <dgm:cxn modelId="{987291AC-58E3-4679-B028-CBD5A868905D}" type="presParOf" srcId="{C35490D0-3996-4A43-9D20-61304567E220}" destId="{08370CCC-F217-4452-8817-6FA73C9711C9}" srcOrd="13" destOrd="0" presId="urn:microsoft.com/office/officeart/2005/8/layout/default"/>
    <dgm:cxn modelId="{22D74B54-E84C-48BF-AECD-25D48B4FD219}" type="presParOf" srcId="{C35490D0-3996-4A43-9D20-61304567E220}" destId="{C1C88D3A-8BEF-4752-B022-2EEA712C42C1}" srcOrd="14" destOrd="0" presId="urn:microsoft.com/office/officeart/2005/8/layout/default"/>
    <dgm:cxn modelId="{A57029EB-3FA8-4666-A00D-C7ABBE90598B}" type="presParOf" srcId="{C35490D0-3996-4A43-9D20-61304567E220}" destId="{0FB1B0AB-3217-4B9F-B17B-0A8AA512816B}" srcOrd="15" destOrd="0" presId="urn:microsoft.com/office/officeart/2005/8/layout/default"/>
    <dgm:cxn modelId="{8DAF9A61-4949-419B-BFBF-34DD5A10A6F3}" type="presParOf" srcId="{C35490D0-3996-4A43-9D20-61304567E220}" destId="{30F7A801-8203-4423-9EC9-CD35C79B7C35}" srcOrd="16" destOrd="0" presId="urn:microsoft.com/office/officeart/2005/8/layout/default"/>
    <dgm:cxn modelId="{9F5AF611-A9FC-41E3-935E-8BEE33C12A92}" type="presParOf" srcId="{C35490D0-3996-4A43-9D20-61304567E220}" destId="{63FD80B2-F246-499E-A958-A5423FFCD266}" srcOrd="17" destOrd="0" presId="urn:microsoft.com/office/officeart/2005/8/layout/default"/>
    <dgm:cxn modelId="{618DAD28-0A4E-44A1-9F66-538DACBDE42D}" type="presParOf" srcId="{C35490D0-3996-4A43-9D20-61304567E220}" destId="{30026400-1D75-4257-B28D-F30A36C36EE7}" srcOrd="18" destOrd="0" presId="urn:microsoft.com/office/officeart/2005/8/layout/default"/>
    <dgm:cxn modelId="{2B60DAF9-0EB0-46DE-AB65-D794089C181B}" type="presParOf" srcId="{C35490D0-3996-4A43-9D20-61304567E220}" destId="{DB7C3CCE-B0F0-4E77-A6CD-2D14CC85D599}" srcOrd="19" destOrd="0" presId="urn:microsoft.com/office/officeart/2005/8/layout/default"/>
    <dgm:cxn modelId="{F5C201D9-5568-4E8F-AEA6-20740E29FA8C}" type="presParOf" srcId="{C35490D0-3996-4A43-9D20-61304567E220}" destId="{84D36F90-CB03-4B1A-82B9-F01266196778}" srcOrd="20" destOrd="0" presId="urn:microsoft.com/office/officeart/2005/8/layout/default"/>
    <dgm:cxn modelId="{339976CE-D05E-4EDA-98DF-746FF7F9F99D}" type="presParOf" srcId="{C35490D0-3996-4A43-9D20-61304567E220}" destId="{3FCD29D5-16E4-46F1-A4E5-CA9B819081AB}" srcOrd="21" destOrd="0" presId="urn:microsoft.com/office/officeart/2005/8/layout/default"/>
    <dgm:cxn modelId="{4971AF3E-7C82-4EF7-A13F-C9220A293E02}" type="presParOf" srcId="{C35490D0-3996-4A43-9D20-61304567E220}" destId="{FD2825C4-E8F9-446D-A7F8-75360243E8E8}" srcOrd="22" destOrd="0" presId="urn:microsoft.com/office/officeart/2005/8/layout/default"/>
    <dgm:cxn modelId="{D1B74D73-DDD7-4B20-93EE-FBD222A32BB9}" type="presParOf" srcId="{C35490D0-3996-4A43-9D20-61304567E220}" destId="{8BEF4FD6-0AA2-4E09-B299-D4C329465C52}" srcOrd="23" destOrd="0" presId="urn:microsoft.com/office/officeart/2005/8/layout/default"/>
    <dgm:cxn modelId="{0021C80A-9E85-4E92-B22E-ADF621996076}" type="presParOf" srcId="{C35490D0-3996-4A43-9D20-61304567E220}" destId="{298365C7-4CF9-4D5E-A5F1-7A71502C1BF2}" srcOrd="2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38CE41-4B58-493C-B125-7167168505A1}"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n-CA"/>
        </a:p>
      </dgm:t>
    </dgm:pt>
    <dgm:pt modelId="{398C4839-B0C1-4F7C-974F-07F656446EF2}">
      <dgm:prSet/>
      <dgm:spPr/>
      <dgm:t>
        <a:bodyPr/>
        <a:lstStyle/>
        <a:p>
          <a:pPr>
            <a:lnSpc>
              <a:spcPct val="100000"/>
            </a:lnSpc>
            <a:defRPr b="1"/>
          </a:pPr>
          <a:r>
            <a:rPr lang="en-CA"/>
            <a:t>Importance of Resilience</a:t>
          </a:r>
        </a:p>
      </dgm:t>
    </dgm:pt>
    <dgm:pt modelId="{A4BBBAC8-23EF-4A29-B4D6-E72C832EEBF6}" type="parTrans" cxnId="{747D8972-FF27-4CE6-9C91-238119FAAFA0}">
      <dgm:prSet/>
      <dgm:spPr/>
      <dgm:t>
        <a:bodyPr/>
        <a:lstStyle/>
        <a:p>
          <a:endParaRPr lang="en-CA"/>
        </a:p>
      </dgm:t>
    </dgm:pt>
    <dgm:pt modelId="{158E1D72-9463-42B1-8A24-8F6677649C95}" type="sibTrans" cxnId="{747D8972-FF27-4CE6-9C91-238119FAAFA0}">
      <dgm:prSet/>
      <dgm:spPr/>
      <dgm:t>
        <a:bodyPr/>
        <a:lstStyle/>
        <a:p>
          <a:pPr>
            <a:lnSpc>
              <a:spcPct val="100000"/>
            </a:lnSpc>
            <a:defRPr b="1"/>
          </a:pPr>
          <a:endParaRPr lang="en-CA"/>
        </a:p>
      </dgm:t>
    </dgm:pt>
    <dgm:pt modelId="{05988203-3B71-40DF-A9F2-F7606EA64FF3}">
      <dgm:prSet/>
      <dgm:spPr/>
      <dgm:t>
        <a:bodyPr/>
        <a:lstStyle/>
        <a:p>
          <a:pPr>
            <a:lnSpc>
              <a:spcPct val="100000"/>
            </a:lnSpc>
          </a:pPr>
          <a:r>
            <a:rPr lang="en-CA"/>
            <a:t>Building resilience helps youth cope with challenges and bounce back from setbacks, fostering emotional strength.</a:t>
          </a:r>
        </a:p>
      </dgm:t>
    </dgm:pt>
    <dgm:pt modelId="{72D3E0F9-FE36-4F9A-B1B3-11CE88735060}" type="parTrans" cxnId="{7552ECB5-80F3-404E-97E4-6BCD950BBDDD}">
      <dgm:prSet/>
      <dgm:spPr/>
      <dgm:t>
        <a:bodyPr/>
        <a:lstStyle/>
        <a:p>
          <a:endParaRPr lang="en-CA"/>
        </a:p>
      </dgm:t>
    </dgm:pt>
    <dgm:pt modelId="{5ADCA616-39C3-48FD-87BE-03FCD6A57E0E}" type="sibTrans" cxnId="{7552ECB5-80F3-404E-97E4-6BCD950BBDDD}">
      <dgm:prSet/>
      <dgm:spPr/>
      <dgm:t>
        <a:bodyPr/>
        <a:lstStyle/>
        <a:p>
          <a:endParaRPr lang="en-CA"/>
        </a:p>
      </dgm:t>
    </dgm:pt>
    <dgm:pt modelId="{39FB2555-AE91-4C8E-91C9-69A2DF764900}">
      <dgm:prSet/>
      <dgm:spPr/>
      <dgm:t>
        <a:bodyPr/>
        <a:lstStyle/>
        <a:p>
          <a:pPr>
            <a:lnSpc>
              <a:spcPct val="100000"/>
            </a:lnSpc>
            <a:defRPr b="1"/>
          </a:pPr>
          <a:r>
            <a:rPr lang="en-CA"/>
            <a:t>Coping Strategies</a:t>
          </a:r>
        </a:p>
      </dgm:t>
    </dgm:pt>
    <dgm:pt modelId="{199DFA24-3842-4401-9A81-D544D1A72BFD}" type="parTrans" cxnId="{8A7621F8-DFDF-4431-9E19-CE1CA8D7F2FA}">
      <dgm:prSet/>
      <dgm:spPr/>
      <dgm:t>
        <a:bodyPr/>
        <a:lstStyle/>
        <a:p>
          <a:endParaRPr lang="en-CA"/>
        </a:p>
      </dgm:t>
    </dgm:pt>
    <dgm:pt modelId="{E929F85E-1E14-427B-9745-32822C004963}" type="sibTrans" cxnId="{8A7621F8-DFDF-4431-9E19-CE1CA8D7F2FA}">
      <dgm:prSet/>
      <dgm:spPr/>
      <dgm:t>
        <a:bodyPr/>
        <a:lstStyle/>
        <a:p>
          <a:pPr>
            <a:lnSpc>
              <a:spcPct val="100000"/>
            </a:lnSpc>
            <a:defRPr b="1"/>
          </a:pPr>
          <a:endParaRPr lang="en-CA"/>
        </a:p>
      </dgm:t>
    </dgm:pt>
    <dgm:pt modelId="{F2E24D79-5B3D-431D-A4A2-2C11FFCEA8AD}">
      <dgm:prSet/>
      <dgm:spPr/>
      <dgm:t>
        <a:bodyPr/>
        <a:lstStyle/>
        <a:p>
          <a:pPr>
            <a:lnSpc>
              <a:spcPct val="100000"/>
            </a:lnSpc>
          </a:pPr>
          <a:r>
            <a:rPr lang="en-CA"/>
            <a:t>Effective coping strategies equip young people with the tools they need to manage stress and anxiety.</a:t>
          </a:r>
        </a:p>
      </dgm:t>
    </dgm:pt>
    <dgm:pt modelId="{7541C4EE-C4C5-4D27-8695-7A9130018D15}" type="parTrans" cxnId="{A45BB2AE-33CA-4F27-AD63-5C06F2208073}">
      <dgm:prSet/>
      <dgm:spPr/>
      <dgm:t>
        <a:bodyPr/>
        <a:lstStyle/>
        <a:p>
          <a:endParaRPr lang="en-CA"/>
        </a:p>
      </dgm:t>
    </dgm:pt>
    <dgm:pt modelId="{244DCEFF-BB7C-4529-AB15-85DBB083F9E2}" type="sibTrans" cxnId="{A45BB2AE-33CA-4F27-AD63-5C06F2208073}">
      <dgm:prSet/>
      <dgm:spPr/>
      <dgm:t>
        <a:bodyPr/>
        <a:lstStyle/>
        <a:p>
          <a:endParaRPr lang="en-CA"/>
        </a:p>
      </dgm:t>
    </dgm:pt>
    <dgm:pt modelId="{42E6A66B-788B-47D8-BAF8-E971D15FE916}">
      <dgm:prSet/>
      <dgm:spPr/>
      <dgm:t>
        <a:bodyPr/>
        <a:lstStyle/>
        <a:p>
          <a:pPr>
            <a:lnSpc>
              <a:spcPct val="100000"/>
            </a:lnSpc>
            <a:defRPr b="1"/>
          </a:pPr>
          <a:r>
            <a:rPr lang="en-CA"/>
            <a:t>Empowerment Through Skills</a:t>
          </a:r>
        </a:p>
      </dgm:t>
    </dgm:pt>
    <dgm:pt modelId="{76604967-460A-42B7-A352-9C04F6E8AB00}" type="parTrans" cxnId="{821214B5-C3EA-4586-8D52-EB77098FBC08}">
      <dgm:prSet/>
      <dgm:spPr/>
      <dgm:t>
        <a:bodyPr/>
        <a:lstStyle/>
        <a:p>
          <a:endParaRPr lang="en-CA"/>
        </a:p>
      </dgm:t>
    </dgm:pt>
    <dgm:pt modelId="{3F0C7423-C0AD-4470-846E-713E50D005B3}" type="sibTrans" cxnId="{821214B5-C3EA-4586-8D52-EB77098FBC08}">
      <dgm:prSet/>
      <dgm:spPr/>
      <dgm:t>
        <a:bodyPr/>
        <a:lstStyle/>
        <a:p>
          <a:endParaRPr lang="en-CA"/>
        </a:p>
      </dgm:t>
    </dgm:pt>
    <dgm:pt modelId="{5F2C09D2-8A07-4BA8-8F18-2F00F1F5EF1E}">
      <dgm:prSet/>
      <dgm:spPr/>
      <dgm:t>
        <a:bodyPr/>
        <a:lstStyle/>
        <a:p>
          <a:pPr>
            <a:lnSpc>
              <a:spcPct val="100000"/>
            </a:lnSpc>
          </a:pPr>
          <a:r>
            <a:rPr lang="en-CA"/>
            <a:t>Empowering youth with coping skills enhances their confidence and ability to navigate life's uncertainties.</a:t>
          </a:r>
        </a:p>
      </dgm:t>
    </dgm:pt>
    <dgm:pt modelId="{CCE4B4AE-EB1D-4AC4-A35B-04E4CA4BD7AA}" type="parTrans" cxnId="{38D68A28-9AF1-442F-83D7-6B4A1BE3F568}">
      <dgm:prSet/>
      <dgm:spPr/>
      <dgm:t>
        <a:bodyPr/>
        <a:lstStyle/>
        <a:p>
          <a:endParaRPr lang="en-CA"/>
        </a:p>
      </dgm:t>
    </dgm:pt>
    <dgm:pt modelId="{10A93C5F-E63A-422A-9E51-8A76934C8C5F}" type="sibTrans" cxnId="{38D68A28-9AF1-442F-83D7-6B4A1BE3F568}">
      <dgm:prSet/>
      <dgm:spPr/>
      <dgm:t>
        <a:bodyPr/>
        <a:lstStyle/>
        <a:p>
          <a:endParaRPr lang="en-CA"/>
        </a:p>
      </dgm:t>
    </dgm:pt>
    <dgm:pt modelId="{F0014C9D-FA21-4FD6-83B0-567A84CA6071}" type="pres">
      <dgm:prSet presAssocID="{CD38CE41-4B58-493C-B125-7167168505A1}" presName="Root" presStyleCnt="0">
        <dgm:presLayoutVars>
          <dgm:dir/>
          <dgm:resizeHandles val="exact"/>
        </dgm:presLayoutVars>
      </dgm:prSet>
      <dgm:spPr/>
    </dgm:pt>
    <dgm:pt modelId="{A30A7457-313E-4D0A-9B42-B112B9593253}" type="pres">
      <dgm:prSet presAssocID="{398C4839-B0C1-4F7C-974F-07F656446EF2}" presName="Composite" presStyleCnt="0"/>
      <dgm:spPr/>
    </dgm:pt>
    <dgm:pt modelId="{B95B3104-900D-44D9-A586-4D390C3FD715}" type="pres">
      <dgm:prSet presAssocID="{398C4839-B0C1-4F7C-974F-07F656446EF2}"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24232" r="9022" b="6"/>
          <a:stretch/>
        </a:blipFill>
      </dgm:spPr>
      <dgm:extLst>
        <a:ext uri="{E40237B7-FDA0-4F09-8148-C483321AD2D9}">
          <dgm14:cNvPr xmlns:dgm14="http://schemas.microsoft.com/office/drawing/2010/diagram" id="0" name="" descr="Man climbing and hiking in the California Sierra Nevada mountains. Beautiful sweeping views from high elevations"/>
        </a:ext>
      </dgm:extLst>
    </dgm:pt>
    <dgm:pt modelId="{8CDDF536-5BB5-48FA-8C25-3A6E5F987EFF}" type="pres">
      <dgm:prSet presAssocID="{398C4839-B0C1-4F7C-974F-07F656446EF2}" presName="Subtitle" presStyleLbl="revTx" presStyleIdx="0" presStyleCnt="6">
        <dgm:presLayoutVars>
          <dgm:chMax val="0"/>
          <dgm:bulletEnabled/>
        </dgm:presLayoutVars>
      </dgm:prSet>
      <dgm:spPr/>
    </dgm:pt>
    <dgm:pt modelId="{B25D5E03-7266-4B8A-8C25-F8128FC14DFA}" type="pres">
      <dgm:prSet presAssocID="{398C4839-B0C1-4F7C-974F-07F656446EF2}" presName="Description" presStyleLbl="revTx" presStyleIdx="1" presStyleCnt="6">
        <dgm:presLayoutVars>
          <dgm:bulletEnabled/>
        </dgm:presLayoutVars>
      </dgm:prSet>
      <dgm:spPr/>
    </dgm:pt>
    <dgm:pt modelId="{F59DDAB9-7AC6-45DA-8A09-96F8A6003C74}" type="pres">
      <dgm:prSet presAssocID="{158E1D72-9463-42B1-8A24-8F6677649C95}" presName="sibTrans" presStyleLbl="sibTrans2D1" presStyleIdx="0" presStyleCnt="0"/>
      <dgm:spPr/>
    </dgm:pt>
    <dgm:pt modelId="{CB3FA27B-341E-473B-A10F-654D7D7610B9}" type="pres">
      <dgm:prSet presAssocID="{39FB2555-AE91-4C8E-91C9-69A2DF764900}" presName="Composite" presStyleCnt="0"/>
      <dgm:spPr/>
    </dgm:pt>
    <dgm:pt modelId="{284BA5A6-C3D1-4509-A8BB-9D0AE8B0D06F}" type="pres">
      <dgm:prSet presAssocID="{39FB2555-AE91-4C8E-91C9-69A2DF764900}"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3491" r="11510" b="1"/>
          <a:stretch/>
        </a:blipFill>
      </dgm:spPr>
      <dgm:extLst>
        <a:ext uri="{E40237B7-FDA0-4F09-8148-C483321AD2D9}">
          <dgm14:cNvPr xmlns:dgm14="http://schemas.microsoft.com/office/drawing/2010/diagram" id="0" name="" descr="The second COVID vaccination is a fact, thanx"/>
        </a:ext>
      </dgm:extLst>
    </dgm:pt>
    <dgm:pt modelId="{A43E74C1-CCC4-44BE-B4B8-5ED146B17274}" type="pres">
      <dgm:prSet presAssocID="{39FB2555-AE91-4C8E-91C9-69A2DF764900}" presName="Subtitle" presStyleLbl="revTx" presStyleIdx="2" presStyleCnt="6">
        <dgm:presLayoutVars>
          <dgm:chMax val="0"/>
          <dgm:bulletEnabled/>
        </dgm:presLayoutVars>
      </dgm:prSet>
      <dgm:spPr/>
    </dgm:pt>
    <dgm:pt modelId="{6C67746E-F07C-4498-A8F2-7059D53F9D44}" type="pres">
      <dgm:prSet presAssocID="{39FB2555-AE91-4C8E-91C9-69A2DF764900}" presName="Description" presStyleLbl="revTx" presStyleIdx="3" presStyleCnt="6">
        <dgm:presLayoutVars>
          <dgm:bulletEnabled/>
        </dgm:presLayoutVars>
      </dgm:prSet>
      <dgm:spPr/>
    </dgm:pt>
    <dgm:pt modelId="{C14195D1-EBF9-4691-B66B-69DFDE1CAE2F}" type="pres">
      <dgm:prSet presAssocID="{E929F85E-1E14-427B-9745-32822C004963}" presName="sibTrans" presStyleLbl="sibTrans2D1" presStyleIdx="0" presStyleCnt="0"/>
      <dgm:spPr/>
    </dgm:pt>
    <dgm:pt modelId="{D59041D1-41B8-4920-B367-060E51C70772}" type="pres">
      <dgm:prSet presAssocID="{42E6A66B-788B-47D8-BAF8-E971D15FE916}" presName="Composite" presStyleCnt="0"/>
      <dgm:spPr/>
    </dgm:pt>
    <dgm:pt modelId="{475C02C1-E7AD-4007-A9FE-3D1B748AAE81}" type="pres">
      <dgm:prSet presAssocID="{42E6A66B-788B-47D8-BAF8-E971D15FE916}"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tretch>
            <a:fillRect l="-25000" r="-25000"/>
          </a:stretch>
        </a:blipFill>
      </dgm:spPr>
      <dgm:extLst>
        <a:ext uri="{E40237B7-FDA0-4F09-8148-C483321AD2D9}">
          <dgm14:cNvPr xmlns:dgm14="http://schemas.microsoft.com/office/drawing/2010/diagram" id="0" name="" descr="Multiracial human hands in one of African villages, Ethiopia, East Africa"/>
        </a:ext>
      </dgm:extLst>
    </dgm:pt>
    <dgm:pt modelId="{8CA7464C-6AA3-4516-AA5D-0016D61BD371}" type="pres">
      <dgm:prSet presAssocID="{42E6A66B-788B-47D8-BAF8-E971D15FE916}" presName="Subtitle" presStyleLbl="revTx" presStyleIdx="4" presStyleCnt="6">
        <dgm:presLayoutVars>
          <dgm:chMax val="0"/>
          <dgm:bulletEnabled/>
        </dgm:presLayoutVars>
      </dgm:prSet>
      <dgm:spPr/>
    </dgm:pt>
    <dgm:pt modelId="{20E9E8B7-DE50-4826-B206-4FC2F1F84A91}" type="pres">
      <dgm:prSet presAssocID="{42E6A66B-788B-47D8-BAF8-E971D15FE916}" presName="Description" presStyleLbl="revTx" presStyleIdx="5" presStyleCnt="6">
        <dgm:presLayoutVars>
          <dgm:bulletEnabled/>
        </dgm:presLayoutVars>
      </dgm:prSet>
      <dgm:spPr/>
    </dgm:pt>
  </dgm:ptLst>
  <dgm:cxnLst>
    <dgm:cxn modelId="{9E7CA801-3914-4D8F-8800-D41788087E6D}" type="presOf" srcId="{398C4839-B0C1-4F7C-974F-07F656446EF2}" destId="{8CDDF536-5BB5-48FA-8C25-3A6E5F987EFF}" srcOrd="0" destOrd="0" presId="urn:microsoft.com/office/officeart/2024/3/layout/verticalVisualTextBlock1"/>
    <dgm:cxn modelId="{588F6D0C-B00D-4E9A-AA27-409E529BFE1F}" type="presOf" srcId="{05988203-3B71-40DF-A9F2-F7606EA64FF3}" destId="{B25D5E03-7266-4B8A-8C25-F8128FC14DFA}" srcOrd="0" destOrd="0" presId="urn:microsoft.com/office/officeart/2024/3/layout/verticalVisualTextBlock1"/>
    <dgm:cxn modelId="{C3357917-6111-45ED-BFBB-C6233517D510}" type="presOf" srcId="{39FB2555-AE91-4C8E-91C9-69A2DF764900}" destId="{A43E74C1-CCC4-44BE-B4B8-5ED146B17274}" srcOrd="0" destOrd="0" presId="urn:microsoft.com/office/officeart/2024/3/layout/verticalVisualTextBlock1"/>
    <dgm:cxn modelId="{BAF65C28-E02D-4975-87BC-CCCBC8B94F7D}" type="presOf" srcId="{CD38CE41-4B58-493C-B125-7167168505A1}" destId="{F0014C9D-FA21-4FD6-83B0-567A84CA6071}" srcOrd="0" destOrd="0" presId="urn:microsoft.com/office/officeart/2024/3/layout/verticalVisualTextBlock1"/>
    <dgm:cxn modelId="{38D68A28-9AF1-442F-83D7-6B4A1BE3F568}" srcId="{42E6A66B-788B-47D8-BAF8-E971D15FE916}" destId="{5F2C09D2-8A07-4BA8-8F18-2F00F1F5EF1E}" srcOrd="0" destOrd="0" parTransId="{CCE4B4AE-EB1D-4AC4-A35B-04E4CA4BD7AA}" sibTransId="{10A93C5F-E63A-422A-9E51-8A76934C8C5F}"/>
    <dgm:cxn modelId="{747D8972-FF27-4CE6-9C91-238119FAAFA0}" srcId="{CD38CE41-4B58-493C-B125-7167168505A1}" destId="{398C4839-B0C1-4F7C-974F-07F656446EF2}" srcOrd="0" destOrd="0" parTransId="{A4BBBAC8-23EF-4A29-B4D6-E72C832EEBF6}" sibTransId="{158E1D72-9463-42B1-8A24-8F6677649C95}"/>
    <dgm:cxn modelId="{1FCDE475-7A16-48DC-B9E7-BCA6A095B2D4}" type="presOf" srcId="{42E6A66B-788B-47D8-BAF8-E971D15FE916}" destId="{8CA7464C-6AA3-4516-AA5D-0016D61BD371}" srcOrd="0" destOrd="0" presId="urn:microsoft.com/office/officeart/2024/3/layout/verticalVisualTextBlock1"/>
    <dgm:cxn modelId="{7A6FE0A1-4233-4AA5-A6D0-BF5FC1954F0F}" type="presOf" srcId="{5F2C09D2-8A07-4BA8-8F18-2F00F1F5EF1E}" destId="{20E9E8B7-DE50-4826-B206-4FC2F1F84A91}" srcOrd="0" destOrd="0" presId="urn:microsoft.com/office/officeart/2024/3/layout/verticalVisualTextBlock1"/>
    <dgm:cxn modelId="{0020B2A3-CD88-43CA-BD6D-196B5CD6F61D}" type="presOf" srcId="{F2E24D79-5B3D-431D-A4A2-2C11FFCEA8AD}" destId="{6C67746E-F07C-4498-A8F2-7059D53F9D44}" srcOrd="0" destOrd="0" presId="urn:microsoft.com/office/officeart/2024/3/layout/verticalVisualTextBlock1"/>
    <dgm:cxn modelId="{A45BB2AE-33CA-4F27-AD63-5C06F2208073}" srcId="{39FB2555-AE91-4C8E-91C9-69A2DF764900}" destId="{F2E24D79-5B3D-431D-A4A2-2C11FFCEA8AD}" srcOrd="0" destOrd="0" parTransId="{7541C4EE-C4C5-4D27-8695-7A9130018D15}" sibTransId="{244DCEFF-BB7C-4529-AB15-85DBB083F9E2}"/>
    <dgm:cxn modelId="{821214B5-C3EA-4586-8D52-EB77098FBC08}" srcId="{CD38CE41-4B58-493C-B125-7167168505A1}" destId="{42E6A66B-788B-47D8-BAF8-E971D15FE916}" srcOrd="2" destOrd="0" parTransId="{76604967-460A-42B7-A352-9C04F6E8AB00}" sibTransId="{3F0C7423-C0AD-4470-846E-713E50D005B3}"/>
    <dgm:cxn modelId="{7552ECB5-80F3-404E-97E4-6BCD950BBDDD}" srcId="{398C4839-B0C1-4F7C-974F-07F656446EF2}" destId="{05988203-3B71-40DF-A9F2-F7606EA64FF3}" srcOrd="0" destOrd="0" parTransId="{72D3E0F9-FE36-4F9A-B1B3-11CE88735060}" sibTransId="{5ADCA616-39C3-48FD-87BE-03FCD6A57E0E}"/>
    <dgm:cxn modelId="{9595C4BE-6B3A-453F-8864-9B4F5799313B}" type="presOf" srcId="{E929F85E-1E14-427B-9745-32822C004963}" destId="{C14195D1-EBF9-4691-B66B-69DFDE1CAE2F}" srcOrd="0" destOrd="0" presId="urn:microsoft.com/office/officeart/2024/3/layout/verticalVisualTextBlock1"/>
    <dgm:cxn modelId="{0482CECC-0243-49AD-AAED-53EFE753B501}" type="presOf" srcId="{158E1D72-9463-42B1-8A24-8F6677649C95}" destId="{F59DDAB9-7AC6-45DA-8A09-96F8A6003C74}" srcOrd="0" destOrd="0" presId="urn:microsoft.com/office/officeart/2024/3/layout/verticalVisualTextBlock1"/>
    <dgm:cxn modelId="{8A7621F8-DFDF-4431-9E19-CE1CA8D7F2FA}" srcId="{CD38CE41-4B58-493C-B125-7167168505A1}" destId="{39FB2555-AE91-4C8E-91C9-69A2DF764900}" srcOrd="1" destOrd="0" parTransId="{199DFA24-3842-4401-9A81-D544D1A72BFD}" sibTransId="{E929F85E-1E14-427B-9745-32822C004963}"/>
    <dgm:cxn modelId="{FC3E0DA1-17D9-47DB-9B6C-782016747832}" type="presParOf" srcId="{F0014C9D-FA21-4FD6-83B0-567A84CA6071}" destId="{A30A7457-313E-4D0A-9B42-B112B9593253}" srcOrd="0" destOrd="0" presId="urn:microsoft.com/office/officeart/2024/3/layout/verticalVisualTextBlock1"/>
    <dgm:cxn modelId="{339762DF-FC3E-4F7C-A493-0A52527E7E43}" type="presParOf" srcId="{A30A7457-313E-4D0A-9B42-B112B9593253}" destId="{B95B3104-900D-44D9-A586-4D390C3FD715}" srcOrd="0" destOrd="0" presId="urn:microsoft.com/office/officeart/2024/3/layout/verticalVisualTextBlock1"/>
    <dgm:cxn modelId="{B8681BEB-935C-4F13-BC3A-8C1640B14290}" type="presParOf" srcId="{A30A7457-313E-4D0A-9B42-B112B9593253}" destId="{8CDDF536-5BB5-48FA-8C25-3A6E5F987EFF}" srcOrd="1" destOrd="0" presId="urn:microsoft.com/office/officeart/2024/3/layout/verticalVisualTextBlock1"/>
    <dgm:cxn modelId="{30BD093A-6D54-4174-8F3B-E12CD8450308}" type="presParOf" srcId="{A30A7457-313E-4D0A-9B42-B112B9593253}" destId="{B25D5E03-7266-4B8A-8C25-F8128FC14DFA}" srcOrd="2" destOrd="0" presId="urn:microsoft.com/office/officeart/2024/3/layout/verticalVisualTextBlock1"/>
    <dgm:cxn modelId="{60F82572-7434-480B-9C09-BE507E314E47}" type="presParOf" srcId="{F0014C9D-FA21-4FD6-83B0-567A84CA6071}" destId="{F59DDAB9-7AC6-45DA-8A09-96F8A6003C74}" srcOrd="1" destOrd="0" presId="urn:microsoft.com/office/officeart/2024/3/layout/verticalVisualTextBlock1"/>
    <dgm:cxn modelId="{2FBDCC85-1008-455A-BA31-BA40BAFC29E4}" type="presParOf" srcId="{F0014C9D-FA21-4FD6-83B0-567A84CA6071}" destId="{CB3FA27B-341E-473B-A10F-654D7D7610B9}" srcOrd="2" destOrd="0" presId="urn:microsoft.com/office/officeart/2024/3/layout/verticalVisualTextBlock1"/>
    <dgm:cxn modelId="{2F96CBFA-3F65-4A4C-BC5F-0662241117E3}" type="presParOf" srcId="{CB3FA27B-341E-473B-A10F-654D7D7610B9}" destId="{284BA5A6-C3D1-4509-A8BB-9D0AE8B0D06F}" srcOrd="0" destOrd="0" presId="urn:microsoft.com/office/officeart/2024/3/layout/verticalVisualTextBlock1"/>
    <dgm:cxn modelId="{8B5BD534-0B81-4A75-BF3B-FC96A4F8CDCB}" type="presParOf" srcId="{CB3FA27B-341E-473B-A10F-654D7D7610B9}" destId="{A43E74C1-CCC4-44BE-B4B8-5ED146B17274}" srcOrd="1" destOrd="0" presId="urn:microsoft.com/office/officeart/2024/3/layout/verticalVisualTextBlock1"/>
    <dgm:cxn modelId="{73422BD5-5021-4793-8EBA-A03421C60A4A}" type="presParOf" srcId="{CB3FA27B-341E-473B-A10F-654D7D7610B9}" destId="{6C67746E-F07C-4498-A8F2-7059D53F9D44}" srcOrd="2" destOrd="0" presId="urn:microsoft.com/office/officeart/2024/3/layout/verticalVisualTextBlock1"/>
    <dgm:cxn modelId="{0ADD2590-4733-4E82-8624-604823146D5E}" type="presParOf" srcId="{F0014C9D-FA21-4FD6-83B0-567A84CA6071}" destId="{C14195D1-EBF9-4691-B66B-69DFDE1CAE2F}" srcOrd="3" destOrd="0" presId="urn:microsoft.com/office/officeart/2024/3/layout/verticalVisualTextBlock1"/>
    <dgm:cxn modelId="{4BA2EA99-F9D2-43CB-993D-15BA02D71231}" type="presParOf" srcId="{F0014C9D-FA21-4FD6-83B0-567A84CA6071}" destId="{D59041D1-41B8-4920-B367-060E51C70772}" srcOrd="4" destOrd="0" presId="urn:microsoft.com/office/officeart/2024/3/layout/verticalVisualTextBlock1"/>
    <dgm:cxn modelId="{71AFB720-F3DB-4C78-A708-6D0DC510F29E}" type="presParOf" srcId="{D59041D1-41B8-4920-B367-060E51C70772}" destId="{475C02C1-E7AD-4007-A9FE-3D1B748AAE81}" srcOrd="0" destOrd="0" presId="urn:microsoft.com/office/officeart/2024/3/layout/verticalVisualTextBlock1"/>
    <dgm:cxn modelId="{FF75A854-BCE7-4DC5-BF40-E4A16E9B1B86}" type="presParOf" srcId="{D59041D1-41B8-4920-B367-060E51C70772}" destId="{8CA7464C-6AA3-4516-AA5D-0016D61BD371}" srcOrd="1" destOrd="0" presId="urn:microsoft.com/office/officeart/2024/3/layout/verticalVisualTextBlock1"/>
    <dgm:cxn modelId="{BB5F3DE0-B48E-42BF-B40F-7D98F0266938}" type="presParOf" srcId="{D59041D1-41B8-4920-B367-060E51C70772}" destId="{20E9E8B7-DE50-4826-B206-4FC2F1F84A91}"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253B1-E847-4105-B756-A9699D7E60B8}">
      <dsp:nvSpPr>
        <dsp:cNvPr id="0" name=""/>
        <dsp:cNvSpPr/>
      </dsp:nvSpPr>
      <dsp:spPr>
        <a:xfrm>
          <a:off x="2019238" y="179283"/>
          <a:ext cx="1877690" cy="1220498"/>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i="0" kern="1200" dirty="0"/>
            <a:t>HOPE</a:t>
          </a:r>
          <a:r>
            <a:rPr lang="en-US" sz="1100" b="0" i="0" kern="1200" dirty="0"/>
            <a:t> for their future and those of their families that is grounded in a sense of identity, unique Indigenous values, and having a belief in spirit</a:t>
          </a:r>
          <a:endParaRPr lang="en-US" sz="1100" kern="1200" dirty="0"/>
        </a:p>
      </dsp:txBody>
      <dsp:txXfrm>
        <a:off x="2078818" y="238863"/>
        <a:ext cx="1758530" cy="1101338"/>
      </dsp:txXfrm>
    </dsp:sp>
    <dsp:sp modelId="{40B9DFD9-DF3C-486B-A7C6-6A1EFF0DFBE1}">
      <dsp:nvSpPr>
        <dsp:cNvPr id="0" name=""/>
        <dsp:cNvSpPr/>
      </dsp:nvSpPr>
      <dsp:spPr>
        <a:xfrm>
          <a:off x="940409" y="789533"/>
          <a:ext cx="4035349" cy="4035349"/>
        </a:xfrm>
        <a:custGeom>
          <a:avLst/>
          <a:gdLst/>
          <a:ahLst/>
          <a:cxnLst/>
          <a:rect l="0" t="0" r="0" b="0"/>
          <a:pathLst>
            <a:path>
              <a:moveTo>
                <a:pt x="2970065" y="238921"/>
              </a:moveTo>
              <a:arcTo wR="2017674" hR="2017674" stAng="17889944" swAng="2627636"/>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EABD7A6-FDCE-475A-81C3-2A3469206624}">
      <dsp:nvSpPr>
        <dsp:cNvPr id="0" name=""/>
        <dsp:cNvSpPr/>
      </dsp:nvSpPr>
      <dsp:spPr>
        <a:xfrm>
          <a:off x="4036913" y="2196958"/>
          <a:ext cx="1877690" cy="1220498"/>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dirty="0"/>
            <a:t>a sense of </a:t>
          </a:r>
          <a:r>
            <a:rPr lang="en-US" sz="1100" b="1" i="0" kern="1200" dirty="0"/>
            <a:t>BELONGING</a:t>
          </a:r>
          <a:r>
            <a:rPr lang="en-US" sz="1100" b="0" i="0" kern="1200" dirty="0"/>
            <a:t> and connectedness within their families, to community, and to culture</a:t>
          </a:r>
          <a:endParaRPr lang="en-US" sz="1100" kern="1200" dirty="0"/>
        </a:p>
      </dsp:txBody>
      <dsp:txXfrm>
        <a:off x="4096493" y="2256538"/>
        <a:ext cx="1758530" cy="1101338"/>
      </dsp:txXfrm>
    </dsp:sp>
    <dsp:sp modelId="{FD00BEEA-96E1-4290-8C46-A55986A87136}">
      <dsp:nvSpPr>
        <dsp:cNvPr id="0" name=""/>
        <dsp:cNvSpPr/>
      </dsp:nvSpPr>
      <dsp:spPr>
        <a:xfrm>
          <a:off x="940409" y="789533"/>
          <a:ext cx="4035349" cy="4035349"/>
        </a:xfrm>
        <a:custGeom>
          <a:avLst/>
          <a:gdLst/>
          <a:ahLst/>
          <a:cxnLst/>
          <a:rect l="0" t="0" r="0" b="0"/>
          <a:pathLst>
            <a:path>
              <a:moveTo>
                <a:pt x="3936158" y="2642521"/>
              </a:moveTo>
              <a:arcTo wR="2017674" hR="2017674" stAng="1082421" swAng="2627636"/>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07AB8A9-61D9-4F2C-875F-78B30E489FF8}">
      <dsp:nvSpPr>
        <dsp:cNvPr id="0" name=""/>
        <dsp:cNvSpPr/>
      </dsp:nvSpPr>
      <dsp:spPr>
        <a:xfrm>
          <a:off x="2019238" y="4214633"/>
          <a:ext cx="1877690" cy="1220498"/>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i="0" kern="1200"/>
            <a:t>MEANING</a:t>
          </a:r>
          <a:r>
            <a:rPr lang="en-US" sz="1100" b="0" i="0" kern="1200"/>
            <a:t> and an understanding of how their lives and those of their families and communities are part of creation and a rich history</a:t>
          </a:r>
          <a:endParaRPr lang="en-US" sz="1100" kern="1200"/>
        </a:p>
      </dsp:txBody>
      <dsp:txXfrm>
        <a:off x="2078818" y="4274213"/>
        <a:ext cx="1758530" cy="1101338"/>
      </dsp:txXfrm>
    </dsp:sp>
    <dsp:sp modelId="{28DF9BE1-63D8-455B-B70E-14BFD1484A65}">
      <dsp:nvSpPr>
        <dsp:cNvPr id="0" name=""/>
        <dsp:cNvSpPr/>
      </dsp:nvSpPr>
      <dsp:spPr>
        <a:xfrm>
          <a:off x="940409" y="789533"/>
          <a:ext cx="4035349" cy="4035349"/>
        </a:xfrm>
        <a:custGeom>
          <a:avLst/>
          <a:gdLst/>
          <a:ahLst/>
          <a:cxnLst/>
          <a:rect l="0" t="0" r="0" b="0"/>
          <a:pathLst>
            <a:path>
              <a:moveTo>
                <a:pt x="1065284" y="3796428"/>
              </a:moveTo>
              <a:arcTo wR="2017674" hR="2017674" stAng="7089944" swAng="2627636"/>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FE44318-F565-4E44-908A-1F1A1594F5F4}">
      <dsp:nvSpPr>
        <dsp:cNvPr id="0" name=""/>
        <dsp:cNvSpPr/>
      </dsp:nvSpPr>
      <dsp:spPr>
        <a:xfrm>
          <a:off x="1564" y="2196958"/>
          <a:ext cx="1877690" cy="1220498"/>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dirty="0"/>
            <a:t> a sense of </a:t>
          </a:r>
          <a:r>
            <a:rPr lang="en-US" sz="1100" b="1" i="0" kern="1200" dirty="0"/>
            <a:t>PURPOSE</a:t>
          </a:r>
          <a:r>
            <a:rPr lang="en-US" sz="1100" b="0" i="0" kern="1200" dirty="0"/>
            <a:t> in their daily lives whether it is through education, employment, care-giving activities, or cultural ways of being and doing</a:t>
          </a:r>
          <a:endParaRPr lang="en-US" sz="1100" kern="1200" dirty="0"/>
        </a:p>
      </dsp:txBody>
      <dsp:txXfrm>
        <a:off x="61144" y="2256538"/>
        <a:ext cx="1758530" cy="1101338"/>
      </dsp:txXfrm>
    </dsp:sp>
    <dsp:sp modelId="{9A6B839E-D8EC-4FC4-BA14-5141AD08489B}">
      <dsp:nvSpPr>
        <dsp:cNvPr id="0" name=""/>
        <dsp:cNvSpPr/>
      </dsp:nvSpPr>
      <dsp:spPr>
        <a:xfrm>
          <a:off x="940409" y="789533"/>
          <a:ext cx="4035349" cy="4035349"/>
        </a:xfrm>
        <a:custGeom>
          <a:avLst/>
          <a:gdLst/>
          <a:ahLst/>
          <a:cxnLst/>
          <a:rect l="0" t="0" r="0" b="0"/>
          <a:pathLst>
            <a:path>
              <a:moveTo>
                <a:pt x="99191" y="1392828"/>
              </a:moveTo>
              <a:arcTo wR="2017674" hR="2017674" stAng="11882421" swAng="2627636"/>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F2197-C554-482C-BFE9-F3D3EF0A591E}">
      <dsp:nvSpPr>
        <dsp:cNvPr id="0" name=""/>
        <dsp:cNvSpPr/>
      </dsp:nvSpPr>
      <dsp:spPr>
        <a:xfrm>
          <a:off x="299663" y="1096"/>
          <a:ext cx="1868978" cy="112138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a:t>Cultural identity, family and kinship, country, and caring for country</a:t>
          </a:r>
          <a:endParaRPr lang="en-US" sz="1500" kern="1200"/>
        </a:p>
      </dsp:txBody>
      <dsp:txXfrm>
        <a:off x="299663" y="1096"/>
        <a:ext cx="1868978" cy="1121387"/>
      </dsp:txXfrm>
    </dsp:sp>
    <dsp:sp modelId="{29910C0E-EE21-44EF-B46B-ED4C31BF17BD}">
      <dsp:nvSpPr>
        <dsp:cNvPr id="0" name=""/>
        <dsp:cNvSpPr/>
      </dsp:nvSpPr>
      <dsp:spPr>
        <a:xfrm>
          <a:off x="2355539" y="1096"/>
          <a:ext cx="1868978" cy="112138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a:t>Knowledge and beliefs, language, and participation in cultural activities</a:t>
          </a:r>
          <a:endParaRPr lang="en-US" sz="1500" kern="1200"/>
        </a:p>
      </dsp:txBody>
      <dsp:txXfrm>
        <a:off x="2355539" y="1096"/>
        <a:ext cx="1868978" cy="1121387"/>
      </dsp:txXfrm>
    </dsp:sp>
    <dsp:sp modelId="{66DC4C08-D770-4B92-A9E5-50BF77329118}">
      <dsp:nvSpPr>
        <dsp:cNvPr id="0" name=""/>
        <dsp:cNvSpPr/>
      </dsp:nvSpPr>
      <dsp:spPr>
        <a:xfrm>
          <a:off x="4411416" y="1096"/>
          <a:ext cx="1868978" cy="112138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a:t>Access to traditional lands</a:t>
          </a:r>
          <a:endParaRPr lang="en-US" sz="1500" kern="1200"/>
        </a:p>
      </dsp:txBody>
      <dsp:txXfrm>
        <a:off x="4411416" y="1096"/>
        <a:ext cx="1868978" cy="1121387"/>
      </dsp:txXfrm>
    </dsp:sp>
    <dsp:sp modelId="{5139BA24-3C1C-43A7-870E-F2C2185FAA6E}">
      <dsp:nvSpPr>
        <dsp:cNvPr id="0" name=""/>
        <dsp:cNvSpPr/>
      </dsp:nvSpPr>
      <dsp:spPr>
        <a:xfrm>
          <a:off x="6467293" y="1096"/>
          <a:ext cx="1868978" cy="112138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a:t>Racism</a:t>
          </a:r>
          <a:endParaRPr lang="en-US" sz="1500" kern="1200"/>
        </a:p>
      </dsp:txBody>
      <dsp:txXfrm>
        <a:off x="6467293" y="1096"/>
        <a:ext cx="1868978" cy="1121387"/>
      </dsp:txXfrm>
    </dsp:sp>
    <dsp:sp modelId="{0A7D0982-A146-4A87-9FC2-1913933774E5}">
      <dsp:nvSpPr>
        <dsp:cNvPr id="0" name=""/>
        <dsp:cNvSpPr/>
      </dsp:nvSpPr>
      <dsp:spPr>
        <a:xfrm>
          <a:off x="8523170" y="1096"/>
          <a:ext cx="1868978" cy="112138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a:t>Early childhood development, education, and youth</a:t>
          </a:r>
          <a:endParaRPr lang="en-US" sz="1500" kern="1200"/>
        </a:p>
      </dsp:txBody>
      <dsp:txXfrm>
        <a:off x="8523170" y="1096"/>
        <a:ext cx="1868978" cy="1121387"/>
      </dsp:txXfrm>
    </dsp:sp>
    <dsp:sp modelId="{8FD57086-1451-40BF-A821-7855EC11D8AD}">
      <dsp:nvSpPr>
        <dsp:cNvPr id="0" name=""/>
        <dsp:cNvSpPr/>
      </dsp:nvSpPr>
      <dsp:spPr>
        <a:xfrm>
          <a:off x="299663" y="1309381"/>
          <a:ext cx="1868978" cy="112138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a:t>Employment and income</a:t>
          </a:r>
          <a:endParaRPr lang="en-US" sz="1500" kern="1200"/>
        </a:p>
      </dsp:txBody>
      <dsp:txXfrm>
        <a:off x="299663" y="1309381"/>
        <a:ext cx="1868978" cy="1121387"/>
      </dsp:txXfrm>
    </dsp:sp>
    <dsp:sp modelId="{970B2922-622D-4A06-B5AA-77B7A4C51E05}">
      <dsp:nvSpPr>
        <dsp:cNvPr id="0" name=""/>
        <dsp:cNvSpPr/>
      </dsp:nvSpPr>
      <dsp:spPr>
        <a:xfrm>
          <a:off x="2355539" y="1309381"/>
          <a:ext cx="1868978" cy="112138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a:t>Housing, environment, and infrastructure</a:t>
          </a:r>
          <a:endParaRPr lang="en-US" sz="1500" kern="1200"/>
        </a:p>
      </dsp:txBody>
      <dsp:txXfrm>
        <a:off x="2355539" y="1309381"/>
        <a:ext cx="1868978" cy="1121387"/>
      </dsp:txXfrm>
    </dsp:sp>
    <dsp:sp modelId="{8E39CED0-4492-43B0-97F3-0CC4E5C5B07B}">
      <dsp:nvSpPr>
        <dsp:cNvPr id="0" name=""/>
        <dsp:cNvSpPr/>
      </dsp:nvSpPr>
      <dsp:spPr>
        <a:xfrm>
          <a:off x="4411416" y="1309381"/>
          <a:ext cx="1868978" cy="112138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a:t>Interaction with government systems and services</a:t>
          </a:r>
          <a:endParaRPr lang="en-US" sz="1500" kern="1200"/>
        </a:p>
      </dsp:txBody>
      <dsp:txXfrm>
        <a:off x="4411416" y="1309381"/>
        <a:ext cx="1868978" cy="1121387"/>
      </dsp:txXfrm>
    </dsp:sp>
    <dsp:sp modelId="{C1784C94-F040-4854-BEA8-DA0561490BFA}">
      <dsp:nvSpPr>
        <dsp:cNvPr id="0" name=""/>
        <dsp:cNvSpPr/>
      </dsp:nvSpPr>
      <dsp:spPr>
        <a:xfrm>
          <a:off x="6467293" y="1309381"/>
          <a:ext cx="1868978" cy="112138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a:t>Law and justice</a:t>
          </a:r>
          <a:endParaRPr lang="en-US" sz="1500" kern="1200"/>
        </a:p>
      </dsp:txBody>
      <dsp:txXfrm>
        <a:off x="6467293" y="1309381"/>
        <a:ext cx="1868978" cy="1121387"/>
      </dsp:txXfrm>
    </dsp:sp>
    <dsp:sp modelId="{3CA7B631-7F2A-492D-BFC5-A3C21B37C49E}">
      <dsp:nvSpPr>
        <dsp:cNvPr id="0" name=""/>
        <dsp:cNvSpPr/>
      </dsp:nvSpPr>
      <dsp:spPr>
        <a:xfrm>
          <a:off x="8523170" y="1309381"/>
          <a:ext cx="1868978" cy="112138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Health Choices</a:t>
          </a:r>
          <a:endParaRPr lang="en-US" sz="1500" kern="1200"/>
        </a:p>
      </dsp:txBody>
      <dsp:txXfrm>
        <a:off x="8523170" y="1309381"/>
        <a:ext cx="1868978" cy="1121387"/>
      </dsp:txXfrm>
    </dsp:sp>
    <dsp:sp modelId="{F9755816-CBD8-4DE9-9231-2065D006497C}">
      <dsp:nvSpPr>
        <dsp:cNvPr id="0" name=""/>
        <dsp:cNvSpPr/>
      </dsp:nvSpPr>
      <dsp:spPr>
        <a:xfrm>
          <a:off x="4411416" y="2617666"/>
          <a:ext cx="1868978" cy="112138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history, political climate, economics, and social contexts</a:t>
          </a:r>
          <a:endParaRPr lang="en-US" sz="1500" kern="1200"/>
        </a:p>
      </dsp:txBody>
      <dsp:txXfrm>
        <a:off x="4411416" y="2617666"/>
        <a:ext cx="1868978" cy="11213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42BAD-1A44-4C4E-BA55-F0E53E0B8AF0}">
      <dsp:nvSpPr>
        <dsp:cNvPr id="0" name=""/>
        <dsp:cNvSpPr/>
      </dsp:nvSpPr>
      <dsp:spPr>
        <a:xfrm>
          <a:off x="299663" y="1096"/>
          <a:ext cx="1868978" cy="112138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Feelings of distress and anxiety about the bullying</a:t>
          </a:r>
          <a:endParaRPr lang="en-US" sz="1500" kern="1200"/>
        </a:p>
      </dsp:txBody>
      <dsp:txXfrm>
        <a:off x="299663" y="1096"/>
        <a:ext cx="1868978" cy="1121387"/>
      </dsp:txXfrm>
    </dsp:sp>
    <dsp:sp modelId="{709BBD7D-779D-42D0-8706-AFE2D2F8CC01}">
      <dsp:nvSpPr>
        <dsp:cNvPr id="0" name=""/>
        <dsp:cNvSpPr/>
      </dsp:nvSpPr>
      <dsp:spPr>
        <a:xfrm>
          <a:off x="2355539" y="1096"/>
          <a:ext cx="1868978" cy="1121387"/>
        </a:xfrm>
        <a:prstGeom prst="rect">
          <a:avLst/>
        </a:prstGeom>
        <a:solidFill>
          <a:schemeClr val="accent2">
            <a:hueOff val="-33934"/>
            <a:satOff val="-291"/>
            <a:lumOff val="-19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Increased feelings of depression </a:t>
          </a:r>
          <a:endParaRPr lang="en-US" sz="1500" kern="1200"/>
        </a:p>
      </dsp:txBody>
      <dsp:txXfrm>
        <a:off x="2355539" y="1096"/>
        <a:ext cx="1868978" cy="1121387"/>
      </dsp:txXfrm>
    </dsp:sp>
    <dsp:sp modelId="{51252CCB-1966-4C0D-93C5-322A15C596CD}">
      <dsp:nvSpPr>
        <dsp:cNvPr id="0" name=""/>
        <dsp:cNvSpPr/>
      </dsp:nvSpPr>
      <dsp:spPr>
        <a:xfrm>
          <a:off x="4411416" y="1096"/>
          <a:ext cx="1868978" cy="1121387"/>
        </a:xfrm>
        <a:prstGeom prst="rect">
          <a:avLst/>
        </a:prstGeom>
        <a:solidFill>
          <a:schemeClr val="accent2">
            <a:hueOff val="-67869"/>
            <a:satOff val="-582"/>
            <a:lumOff val="-38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Problems falling asleep or staying asleep (e.g., insomnia)</a:t>
          </a:r>
          <a:endParaRPr lang="en-US" sz="1500" kern="1200"/>
        </a:p>
      </dsp:txBody>
      <dsp:txXfrm>
        <a:off x="4411416" y="1096"/>
        <a:ext cx="1868978" cy="1121387"/>
      </dsp:txXfrm>
    </dsp:sp>
    <dsp:sp modelId="{0B0C500F-A138-499C-B3A4-D510D1DCB4A4}">
      <dsp:nvSpPr>
        <dsp:cNvPr id="0" name=""/>
        <dsp:cNvSpPr/>
      </dsp:nvSpPr>
      <dsp:spPr>
        <a:xfrm>
          <a:off x="6467293" y="1096"/>
          <a:ext cx="1868978" cy="1121387"/>
        </a:xfrm>
        <a:prstGeom prst="rect">
          <a:avLst/>
        </a:prstGeom>
        <a:solidFill>
          <a:schemeClr val="accent2">
            <a:hueOff val="-101803"/>
            <a:satOff val="-873"/>
            <a:lumOff val="-5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Increased feelings of fearfulness</a:t>
          </a:r>
          <a:endParaRPr lang="en-US" sz="1500" kern="1200"/>
        </a:p>
      </dsp:txBody>
      <dsp:txXfrm>
        <a:off x="6467293" y="1096"/>
        <a:ext cx="1868978" cy="1121387"/>
      </dsp:txXfrm>
    </dsp:sp>
    <dsp:sp modelId="{7CC256E7-2BD5-4818-92B4-5C5DCBC716E4}">
      <dsp:nvSpPr>
        <dsp:cNvPr id="0" name=""/>
        <dsp:cNvSpPr/>
      </dsp:nvSpPr>
      <dsp:spPr>
        <a:xfrm>
          <a:off x="8523170" y="1096"/>
          <a:ext cx="1868978" cy="1121387"/>
        </a:xfrm>
        <a:prstGeom prst="rect">
          <a:avLst/>
        </a:prstGeom>
        <a:solidFill>
          <a:schemeClr val="accent2">
            <a:hueOff val="-135738"/>
            <a:satOff val="-1163"/>
            <a:lumOff val="-77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Feelings of low self-esteem or self-worth</a:t>
          </a:r>
          <a:endParaRPr lang="en-US" sz="1500" kern="1200"/>
        </a:p>
      </dsp:txBody>
      <dsp:txXfrm>
        <a:off x="8523170" y="1096"/>
        <a:ext cx="1868978" cy="1121387"/>
      </dsp:txXfrm>
    </dsp:sp>
    <dsp:sp modelId="{3508B424-6D71-4E02-8B4D-410B92FBAF64}">
      <dsp:nvSpPr>
        <dsp:cNvPr id="0" name=""/>
        <dsp:cNvSpPr/>
      </dsp:nvSpPr>
      <dsp:spPr>
        <a:xfrm>
          <a:off x="299663" y="1309381"/>
          <a:ext cx="1868978" cy="1121387"/>
        </a:xfrm>
        <a:prstGeom prst="rect">
          <a:avLst/>
        </a:prstGeom>
        <a:solidFill>
          <a:schemeClr val="accent2">
            <a:hueOff val="-169672"/>
            <a:satOff val="-1454"/>
            <a:lumOff val="-96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Social isolation, withdrawing from friend groups, or spending a lot of time alone</a:t>
          </a:r>
          <a:endParaRPr lang="en-US" sz="1500" kern="1200"/>
        </a:p>
      </dsp:txBody>
      <dsp:txXfrm>
        <a:off x="299663" y="1309381"/>
        <a:ext cx="1868978" cy="1121387"/>
      </dsp:txXfrm>
    </dsp:sp>
    <dsp:sp modelId="{BC59B1F2-2AF1-4414-BB23-EE33EE4083CE}">
      <dsp:nvSpPr>
        <dsp:cNvPr id="0" name=""/>
        <dsp:cNvSpPr/>
      </dsp:nvSpPr>
      <dsp:spPr>
        <a:xfrm>
          <a:off x="2355539" y="1309381"/>
          <a:ext cx="1868978" cy="1121387"/>
        </a:xfrm>
        <a:prstGeom prst="rect">
          <a:avLst/>
        </a:prstGeom>
        <a:solidFill>
          <a:schemeClr val="accent2">
            <a:hueOff val="-203606"/>
            <a:satOff val="-1745"/>
            <a:lumOff val="-1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Avoiding doing things that they used to enjoy</a:t>
          </a:r>
          <a:endParaRPr lang="en-US" sz="1500" kern="1200"/>
        </a:p>
      </dsp:txBody>
      <dsp:txXfrm>
        <a:off x="2355539" y="1309381"/>
        <a:ext cx="1868978" cy="1121387"/>
      </dsp:txXfrm>
    </dsp:sp>
    <dsp:sp modelId="{C1C88D3A-8BEF-4752-B022-2EEA712C42C1}">
      <dsp:nvSpPr>
        <dsp:cNvPr id="0" name=""/>
        <dsp:cNvSpPr/>
      </dsp:nvSpPr>
      <dsp:spPr>
        <a:xfrm>
          <a:off x="4411416" y="1309381"/>
          <a:ext cx="1868978" cy="1121387"/>
        </a:xfrm>
        <a:prstGeom prst="rect">
          <a:avLst/>
        </a:prstGeom>
        <a:solidFill>
          <a:schemeClr val="accent2">
            <a:hueOff val="-237541"/>
            <a:satOff val="-2036"/>
            <a:lumOff val="-134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Increased feelings of anger, irritability, mood swings</a:t>
          </a:r>
          <a:endParaRPr lang="en-US" sz="1500" kern="1200"/>
        </a:p>
      </dsp:txBody>
      <dsp:txXfrm>
        <a:off x="4411416" y="1309381"/>
        <a:ext cx="1868978" cy="1121387"/>
      </dsp:txXfrm>
    </dsp:sp>
    <dsp:sp modelId="{30F7A801-8203-4423-9EC9-CD35C79B7C35}">
      <dsp:nvSpPr>
        <dsp:cNvPr id="0" name=""/>
        <dsp:cNvSpPr/>
      </dsp:nvSpPr>
      <dsp:spPr>
        <a:xfrm>
          <a:off x="6467293" y="1309381"/>
          <a:ext cx="1868978" cy="1121387"/>
        </a:xfrm>
        <a:prstGeom prst="rect">
          <a:avLst/>
        </a:prstGeom>
        <a:solidFill>
          <a:schemeClr val="accent2">
            <a:hueOff val="-271475"/>
            <a:satOff val="-2327"/>
            <a:lumOff val="-154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Poor academic performance</a:t>
          </a:r>
          <a:endParaRPr lang="en-US" sz="1500" kern="1200"/>
        </a:p>
      </dsp:txBody>
      <dsp:txXfrm>
        <a:off x="6467293" y="1309381"/>
        <a:ext cx="1868978" cy="1121387"/>
      </dsp:txXfrm>
    </dsp:sp>
    <dsp:sp modelId="{30026400-1D75-4257-B28D-F30A36C36EE7}">
      <dsp:nvSpPr>
        <dsp:cNvPr id="0" name=""/>
        <dsp:cNvSpPr/>
      </dsp:nvSpPr>
      <dsp:spPr>
        <a:xfrm>
          <a:off x="8523170" y="1309381"/>
          <a:ext cx="1868978" cy="1121387"/>
        </a:xfrm>
        <a:prstGeom prst="rect">
          <a:avLst/>
        </a:prstGeom>
        <a:solidFill>
          <a:schemeClr val="accent2">
            <a:hueOff val="-305410"/>
            <a:satOff val="-2618"/>
            <a:lumOff val="-1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Problems in relationships with family members and friends</a:t>
          </a:r>
          <a:endParaRPr lang="en-US" sz="1500" kern="1200"/>
        </a:p>
      </dsp:txBody>
      <dsp:txXfrm>
        <a:off x="8523170" y="1309381"/>
        <a:ext cx="1868978" cy="1121387"/>
      </dsp:txXfrm>
    </dsp:sp>
    <dsp:sp modelId="{84D36F90-CB03-4B1A-82B9-F01266196778}">
      <dsp:nvSpPr>
        <dsp:cNvPr id="0" name=""/>
        <dsp:cNvSpPr/>
      </dsp:nvSpPr>
      <dsp:spPr>
        <a:xfrm>
          <a:off x="2355539" y="2617666"/>
          <a:ext cx="1868978" cy="1121387"/>
        </a:xfrm>
        <a:prstGeom prst="rect">
          <a:avLst/>
        </a:prstGeom>
        <a:solidFill>
          <a:schemeClr val="accent2">
            <a:hueOff val="-339344"/>
            <a:satOff val="-2908"/>
            <a:lumOff val="-192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Self-harm</a:t>
          </a:r>
          <a:endParaRPr lang="en-US" sz="1500" kern="1200"/>
        </a:p>
      </dsp:txBody>
      <dsp:txXfrm>
        <a:off x="2355539" y="2617666"/>
        <a:ext cx="1868978" cy="1121387"/>
      </dsp:txXfrm>
    </dsp:sp>
    <dsp:sp modelId="{FD2825C4-E8F9-446D-A7F8-75360243E8E8}">
      <dsp:nvSpPr>
        <dsp:cNvPr id="0" name=""/>
        <dsp:cNvSpPr/>
      </dsp:nvSpPr>
      <dsp:spPr>
        <a:xfrm>
          <a:off x="4411416" y="2617666"/>
          <a:ext cx="1868978" cy="1121387"/>
        </a:xfrm>
        <a:prstGeom prst="rect">
          <a:avLst/>
        </a:prstGeom>
        <a:solidFill>
          <a:schemeClr val="accent2">
            <a:hueOff val="-373278"/>
            <a:satOff val="-3199"/>
            <a:lumOff val="-212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suicide</a:t>
          </a:r>
          <a:endParaRPr lang="en-US" sz="1500" kern="1200"/>
        </a:p>
      </dsp:txBody>
      <dsp:txXfrm>
        <a:off x="4411416" y="2617666"/>
        <a:ext cx="1868978" cy="1121387"/>
      </dsp:txXfrm>
    </dsp:sp>
    <dsp:sp modelId="{298365C7-4CF9-4D5E-A5F1-7A71502C1BF2}">
      <dsp:nvSpPr>
        <dsp:cNvPr id="0" name=""/>
        <dsp:cNvSpPr/>
      </dsp:nvSpPr>
      <dsp:spPr>
        <a:xfrm>
          <a:off x="6467293" y="2617666"/>
          <a:ext cx="1868978" cy="1121387"/>
        </a:xfrm>
        <a:prstGeom prst="rect">
          <a:avLst/>
        </a:prstGeom>
        <a:solidFill>
          <a:schemeClr val="accent2">
            <a:hueOff val="-407213"/>
            <a:satOff val="-3490"/>
            <a:lumOff val="-2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Substance abuse</a:t>
          </a:r>
          <a:endParaRPr lang="en-US" sz="1500" kern="1200"/>
        </a:p>
      </dsp:txBody>
      <dsp:txXfrm>
        <a:off x="6467293" y="2617666"/>
        <a:ext cx="1868978" cy="11213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B3104-900D-44D9-A586-4D390C3FD715}">
      <dsp:nvSpPr>
        <dsp:cNvPr id="0" name=""/>
        <dsp:cNvSpPr/>
      </dsp:nvSpPr>
      <dsp:spPr>
        <a:xfrm>
          <a:off x="0" y="0"/>
          <a:ext cx="1610980" cy="161098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24232" r="9022" b="6"/>
          <a:stretch/>
        </a:blipFill>
        <a:ln>
          <a:noFill/>
        </a:ln>
        <a:effectLst/>
      </dsp:spPr>
      <dsp:style>
        <a:lnRef idx="0">
          <a:scrgbClr r="0" g="0" b="0"/>
        </a:lnRef>
        <a:fillRef idx="3">
          <a:scrgbClr r="0" g="0" b="0"/>
        </a:fillRef>
        <a:effectRef idx="2">
          <a:scrgbClr r="0" g="0" b="0"/>
        </a:effectRef>
        <a:fontRef idx="minor">
          <a:schemeClr val="lt1"/>
        </a:fontRef>
      </dsp:style>
    </dsp:sp>
    <dsp:sp modelId="{8CDDF536-5BB5-48FA-8C25-3A6E5F987EFF}">
      <dsp:nvSpPr>
        <dsp:cNvPr id="0" name=""/>
        <dsp:cNvSpPr/>
      </dsp:nvSpPr>
      <dsp:spPr>
        <a:xfrm>
          <a:off x="1790980" y="0"/>
          <a:ext cx="5800878" cy="363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CA" sz="1800" kern="1200"/>
            <a:t>Importance of Resilience</a:t>
          </a:r>
        </a:p>
      </dsp:txBody>
      <dsp:txXfrm>
        <a:off x="1790980" y="0"/>
        <a:ext cx="5800878" cy="363528"/>
      </dsp:txXfrm>
    </dsp:sp>
    <dsp:sp modelId="{B25D5E03-7266-4B8A-8C25-F8128FC14DFA}">
      <dsp:nvSpPr>
        <dsp:cNvPr id="0" name=""/>
        <dsp:cNvSpPr/>
      </dsp:nvSpPr>
      <dsp:spPr>
        <a:xfrm>
          <a:off x="1790980" y="363528"/>
          <a:ext cx="5800878" cy="1247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CA" sz="1400" kern="1200"/>
            <a:t>Building resilience helps youth cope with challenges and bounce back from setbacks, fostering emotional strength.</a:t>
          </a:r>
        </a:p>
      </dsp:txBody>
      <dsp:txXfrm>
        <a:off x="1790980" y="363528"/>
        <a:ext cx="5800878" cy="1247452"/>
      </dsp:txXfrm>
    </dsp:sp>
    <dsp:sp modelId="{284BA5A6-C3D1-4509-A8BB-9D0AE8B0D06F}">
      <dsp:nvSpPr>
        <dsp:cNvPr id="0" name=""/>
        <dsp:cNvSpPr/>
      </dsp:nvSpPr>
      <dsp:spPr>
        <a:xfrm>
          <a:off x="0" y="1739859"/>
          <a:ext cx="1610980" cy="161098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3491" r="11510" b="1"/>
          <a:stretch/>
        </a:blipFill>
        <a:ln>
          <a:noFill/>
        </a:ln>
        <a:effectLst/>
      </dsp:spPr>
      <dsp:style>
        <a:lnRef idx="0">
          <a:scrgbClr r="0" g="0" b="0"/>
        </a:lnRef>
        <a:fillRef idx="3">
          <a:scrgbClr r="0" g="0" b="0"/>
        </a:fillRef>
        <a:effectRef idx="2">
          <a:scrgbClr r="0" g="0" b="0"/>
        </a:effectRef>
        <a:fontRef idx="minor">
          <a:schemeClr val="lt1"/>
        </a:fontRef>
      </dsp:style>
    </dsp:sp>
    <dsp:sp modelId="{A43E74C1-CCC4-44BE-B4B8-5ED146B17274}">
      <dsp:nvSpPr>
        <dsp:cNvPr id="0" name=""/>
        <dsp:cNvSpPr/>
      </dsp:nvSpPr>
      <dsp:spPr>
        <a:xfrm>
          <a:off x="1790980" y="1739859"/>
          <a:ext cx="5800878" cy="363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CA" sz="1800" kern="1200"/>
            <a:t>Coping Strategies</a:t>
          </a:r>
        </a:p>
      </dsp:txBody>
      <dsp:txXfrm>
        <a:off x="1790980" y="1739859"/>
        <a:ext cx="5800878" cy="363528"/>
      </dsp:txXfrm>
    </dsp:sp>
    <dsp:sp modelId="{6C67746E-F07C-4498-A8F2-7059D53F9D44}">
      <dsp:nvSpPr>
        <dsp:cNvPr id="0" name=""/>
        <dsp:cNvSpPr/>
      </dsp:nvSpPr>
      <dsp:spPr>
        <a:xfrm>
          <a:off x="1790980" y="2103387"/>
          <a:ext cx="5800878" cy="1247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CA" sz="1400" kern="1200"/>
            <a:t>Effective coping strategies equip young people with the tools they need to manage stress and anxiety.</a:t>
          </a:r>
        </a:p>
      </dsp:txBody>
      <dsp:txXfrm>
        <a:off x="1790980" y="2103387"/>
        <a:ext cx="5800878" cy="1247452"/>
      </dsp:txXfrm>
    </dsp:sp>
    <dsp:sp modelId="{475C02C1-E7AD-4007-A9FE-3D1B748AAE81}">
      <dsp:nvSpPr>
        <dsp:cNvPr id="0" name=""/>
        <dsp:cNvSpPr/>
      </dsp:nvSpPr>
      <dsp:spPr>
        <a:xfrm>
          <a:off x="0" y="3479718"/>
          <a:ext cx="1610980" cy="161098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tretch>
            <a:fillRect l="-25000" r="-25000"/>
          </a:stretch>
        </a:blipFill>
        <a:ln>
          <a:noFill/>
        </a:ln>
        <a:effectLst/>
      </dsp:spPr>
      <dsp:style>
        <a:lnRef idx="0">
          <a:scrgbClr r="0" g="0" b="0"/>
        </a:lnRef>
        <a:fillRef idx="3">
          <a:scrgbClr r="0" g="0" b="0"/>
        </a:fillRef>
        <a:effectRef idx="2">
          <a:scrgbClr r="0" g="0" b="0"/>
        </a:effectRef>
        <a:fontRef idx="minor">
          <a:schemeClr val="lt1"/>
        </a:fontRef>
      </dsp:style>
    </dsp:sp>
    <dsp:sp modelId="{8CA7464C-6AA3-4516-AA5D-0016D61BD371}">
      <dsp:nvSpPr>
        <dsp:cNvPr id="0" name=""/>
        <dsp:cNvSpPr/>
      </dsp:nvSpPr>
      <dsp:spPr>
        <a:xfrm>
          <a:off x="1790980" y="3479718"/>
          <a:ext cx="5800878" cy="363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CA" sz="1800" kern="1200"/>
            <a:t>Empowerment Through Skills</a:t>
          </a:r>
        </a:p>
      </dsp:txBody>
      <dsp:txXfrm>
        <a:off x="1790980" y="3479718"/>
        <a:ext cx="5800878" cy="363528"/>
      </dsp:txXfrm>
    </dsp:sp>
    <dsp:sp modelId="{20E9E8B7-DE50-4826-B206-4FC2F1F84A91}">
      <dsp:nvSpPr>
        <dsp:cNvPr id="0" name=""/>
        <dsp:cNvSpPr/>
      </dsp:nvSpPr>
      <dsp:spPr>
        <a:xfrm>
          <a:off x="1790980" y="3843246"/>
          <a:ext cx="5800878" cy="1247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CA" sz="1400" kern="1200"/>
            <a:t>Empowering youth with coping skills enhances their confidence and ability to navigate life's uncertainties.</a:t>
          </a:r>
        </a:p>
      </dsp:txBody>
      <dsp:txXfrm>
        <a:off x="1790980" y="3843246"/>
        <a:ext cx="5800878" cy="1247452"/>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32" units="1/cm"/>
          <inkml:channelProperty channel="Y" name="resolution" value="32" units="1/cm"/>
        </inkml:channelProperties>
      </inkml:inkSource>
      <inkml:timestamp xml:id="ts0" timeString="2008-04-15T21:56:44.228"/>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2101-1,'0'0,"-18"18,0 18,0-18,-18 19,17 17,-35 1,18-1,-37 37,1 0,17-1,1-36,-18 37,18-19,17-17,-17-1,-19 19,37-37,-18 37,-1 0,-17-19,35-18,1 19,-18-19,17 0,1 1,18-19,-18 18,18 1,-19-19,19 18,0-18,-36 18,17 19,19-19,-54 1,35 17,1-19,1 2,-2-1,-17 0,36-18,-18 37,-1-55,19 36,0-36,0 18,0-18,18 37,-18-37,18 0,-37 18,37 18,-18-18,-18 1,36-1,-18 0,18-18,-18 18,-1 18,19-36,-18 18,18-18,-18 19,0-1,0 36,0-54,18 18</inkml:trace>
</inkml:ink>
</file>

<file path=ppt/ink/ink2.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32" units="1/cm"/>
          <inkml:channelProperty channel="Y" name="resolution" value="32" units="1/cm"/>
        </inkml:channelProperties>
      </inkml:inkSource>
      <inkml:timestamp xml:id="ts0" timeString="2008-04-15T21:57:03.728"/>
    </inkml:context>
    <inkml:brush xml:id="br0">
      <inkml:brushProperty name="width" value="0.15875" units="cm"/>
      <inkml:brushProperty name="height" value="0.635" units="cm"/>
      <inkml:brushProperty name="color" value="#CC00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2909-1,'0'0,"-18"18,-1 0,19 0,-36 18,18 1,-18 17,-19 19,-18-1,1 19,-1-18,-18 18,0 18,0-37,0 36,0-17,37 0,-55 18,36-18,0-19,1 1,-1 18,37-55,-1 0,-36 37,19 0,-19-19,19 19,-37-1,36-35,-18 17,37 1,-18-1,17-18,1 1,-1-1,1-18,18 37,-18-37,17 18,-17 0,0 0,-1 0,1 1,0 17,-19-36,19 55,-37-37,37 19,17-37,-17 18,0 0,18-17,-1-1,-17 0,18 18,-19-36,37 37,-18-37,0 18,18-18,-18 36,-18 0,36-36,0 19,-19-1,1 18,18-36,-18 18</inkml:trace>
</inkml:ink>
</file>

<file path=ppt/ink/ink3.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32" units="1/cm"/>
          <inkml:channelProperty channel="Y" name="resolution" value="32" units="1/cm"/>
        </inkml:channelProperties>
      </inkml:inkSource>
      <inkml:timestamp xml:id="ts0" timeString="2008-04-15T21:57:12.119"/>
    </inkml:context>
    <inkml:brush xml:id="br0">
      <inkml:brushProperty name="width" value="0.15875" units="cm"/>
      <inkml:brushProperty name="height" value="0.635" units="cm"/>
      <inkml:brushProperty name="color" value="#CC00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1,'0'18,"0"0,19 1,-1 17,-18-18,36 18,-18 19,18-1,-17-18,35 19,-18-1,1 19,17 17,-36-35,37 35,-19-35,0 53,19-17,-19 18,55 0,-1 18,1 0,18 18,18 0,-18 0,0-18,-37-37,19 1,-19 0,-17-19,-1 1,1-1,17 1,-17 17,17 19,1-18,-1 18,1-19,-19 19,-17-54,-1-1,-18 0,0-17,0-19,-18 0,19 18,-1-18,-18 0,0-18,0 19</inkml:trace>
</inkml:ink>
</file>

<file path=ppt/ink/ink4.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32" units="1/cm"/>
          <inkml:channelProperty channel="Y" name="resolution" value="32" units="1/cm"/>
        </inkml:channelProperties>
      </inkml:inkSource>
      <inkml:timestamp xml:id="ts0" timeString="2008-04-15T21:57:14.478"/>
    </inkml:context>
    <inkml:brush xml:id="br0">
      <inkml:brushProperty name="width" value="0.15875" units="cm"/>
      <inkml:brushProperty name="height" value="0.635" units="cm"/>
      <inkml:brushProperty name="color" value="#CC00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2123 0,'0'0,"0"18,0 1,0-1,-18 0,0 0,18 0,-36 37,17-19,-17 18,0 1,-19 35,1 1,-19 0,18-19,-35 19,18 18,-19-18,36-19,-36 19,1 0,35-19,-36 19,0 0,37-19,-37 37,18-18,0 18,-17 0,17-1,1 1,-19 18,19-18,-1 0,18-18,-17-1,35-53,19-1,-18 0,36-18,-18-18</inkml:trace>
</inkml:ink>
</file>

<file path=ppt/ink/ink5.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32" units="1/cm"/>
          <inkml:channelProperty channel="Y" name="resolution" value="32" units="1/cm"/>
        </inkml:channelProperties>
      </inkml:inkSource>
      <inkml:timestamp xml:id="ts0" timeString="2008-04-15T21:57:16.072"/>
    </inkml:context>
    <inkml:brush xml:id="br0">
      <inkml:brushProperty name="width" value="0.15875" units="cm"/>
      <inkml:brushProperty name="height" value="0.635" units="cm"/>
      <inkml:brushProperty name="color" value="#CC00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0,'0'19,"0"-19,18 0,-18 18,37 18,-19 1,18-19,0 37,19-1,-1 19,1-18,36 36,-1 0,-17-18,18 36,0-18,36 1,-18 18,0 17,0-17,18 17,0 1,0-1,18 19,-36-37,36 19,-18-1,19-35,-56 17,19-36,-18 18,-18-18,18 19,-1 17,1-36,0 36,0-18,0-18,-1-18,-35 18,36-18,-55-19,37 19,-37-37,18 18,-17-17,-19-1,-18-36</inkml:trace>
</inkml:ink>
</file>

<file path=ppt/ink/ink6.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32" units="1/cm"/>
          <inkml:channelProperty channel="Y" name="resolution" value="32" units="1/cm"/>
        </inkml:channelProperties>
      </inkml:inkSource>
      <inkml:timestamp xml:id="ts0" timeString="2008-04-15T21:57:18.041"/>
    </inkml:context>
    <inkml:brush xml:id="br0">
      <inkml:brushProperty name="width" value="0.15875" units="cm"/>
      <inkml:brushProperty name="height" value="0.635" units="cm"/>
      <inkml:brushProperty name="color" value="#CC00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1798 0,'0'18,"-19"0,1 0,0 0,0 0,18 0,-18 1,0-19,-19 36,19-18,-36 18,-19 55,1-1,-37 1,36 18,-18-19,-18 1,19-18,-1 17,-18-17,18 17,37-53,-19 17,55-18,-18 0,17-17,1 17,0 0,-18 0,18-18,18 37,-19-55,19 18,-18 18,0-18,18 0,-18 1,0-1,18 0,-18-18,18 18,-18-18,18 36,-19-36,19 18,-18-18,18 18,-18-18,0 37,18-19,-18 0,18-18,-18 18,-1 0,19 0,-18 0,18 1,-18-1,0-18,18 36,-36-18,36 0,-18 18,-1-36</inkml:trace>
</inkml:ink>
</file>

<file path=ppt/ink/ink7.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32" units="1/cm"/>
          <inkml:channelProperty channel="Y" name="resolution" value="32" units="1/cm"/>
        </inkml:channelProperties>
      </inkml:inkSource>
      <inkml:timestamp xml:id="ts0" timeString="2008-04-15T21:57:19.884"/>
    </inkml:context>
    <inkml:brush xml:id="br0">
      <inkml:brushProperty name="width" value="0.15875" units="cm"/>
      <inkml:brushProperty name="height" value="0.635" units="cm"/>
      <inkml:brushProperty name="color" value="#CC00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1,'0'0,"0"18,18 0,-18-18,36 37,-36-37,36 36,1 19,17-1,37 19,-36-19,36 1,-19 35,-17-35,36 18,-37-19,37 19,-36 17,72 19,-36-18,36 0,-1 53,38 2,-19-19,0-55,-36 37,37 0,-55 18,-1-36,-17-36,-55-19,1-18,-1 18,18-18,-36 1,18-1,-18 0,18-18,-18 18,0-18,19 36,-19-36,0-36</inkml:trace>
</inkml:ink>
</file>

<file path=ppt/ink/ink8.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32" units="1/cm"/>
          <inkml:channelProperty channel="Y" name="resolution" value="32" units="1/cm"/>
        </inkml:channelProperties>
      </inkml:inkSource>
      <inkml:timestamp xml:id="ts0" timeString="2008-04-15T21:57:21.994"/>
    </inkml:context>
    <inkml:brush xml:id="br0">
      <inkml:brushProperty name="width" value="0.15875" units="cm"/>
      <inkml:brushProperty name="height" value="0.635" units="cm"/>
      <inkml:brushProperty name="color" value="#CC00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0-1,'0'0,"18"18,0 0,0 0,-18 19,37-19,-1 19,18 36,0 0,19-18,17 19,1 17,-1 19,-36-37,19 37,-1-73,-18 36,1-37,-37 19,36-18,-36 0,36 18,-36 18,19-37,-1 19,0 0,0 0,0-18,-18-1,19 19,-19-18,18-1,-36-17,36 17,-18-17,-18-1,0-18,0-18</inkml:trace>
</inkml:ink>
</file>

<file path=ppt/ink/ink9.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32" units="1/cm"/>
          <inkml:channelProperty channel="Y" name="resolution" value="32" units="1/cm"/>
        </inkml:channelProperties>
      </inkml:inkSource>
      <inkml:timestamp xml:id="ts0" timeString="2008-04-15T21:57:23.384"/>
    </inkml:context>
    <inkml:brush xml:id="br0">
      <inkml:brushProperty name="width" value="0.15875" units="cm"/>
      <inkml:brushProperty name="height" value="0.635" units="cm"/>
      <inkml:brushProperty name="color" value="#CC00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2685-1,'-18'0,"18"18,-18-18,0 36,18-36,-18 18,-1 0,1 19,0-19,0 0,-18 18,-1 1,1-1,-36 18,17 19,1-55,-1 36,19-35,-18 35,-19-18,19 19,-19-19,37 0,-19 1,-17-1,17 18,19-17,-55 35,19-36,-19 37,37-19,-55 1,36-1,-18 1,1-1,-1 19,37-19,-37-18,0 19,37-1,-19-17,19 17,17-36,-35 37,36-37,-1 36,1-36,-18 19,17-19,1 18,0-18,18 18,-1-17,-17-19,36 18,-18-18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3FDD1-3F0C-4F1F-9CC8-504D1A28FD8E}" type="datetimeFigureOut">
              <a:rPr lang="en-CA" smtClean="0"/>
              <a:t>2025-05-06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F372E8-319C-4712-A58D-3B79BC86633F}" type="slidenum">
              <a:rPr lang="en-CA" smtClean="0"/>
              <a:t>‹#›</a:t>
            </a:fld>
            <a:endParaRPr lang="en-CA"/>
          </a:p>
        </p:txBody>
      </p:sp>
    </p:spTree>
    <p:extLst>
      <p:ext uri="{BB962C8B-B14F-4D97-AF65-F5344CB8AC3E}">
        <p14:creationId xmlns:p14="http://schemas.microsoft.com/office/powerpoint/2010/main" val="2598010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AI-generated content may be incorrect.
---
Understanding youth mental health is critical in fostering a supportive environment for young people. This presentation will cover key aspects of youth mental health, the importance of awareness, strategies for promoting wellness, available support systems, and effective strategies for addressing mental health challenges.
</a:t>
            </a:r>
          </a:p>
        </p:txBody>
      </p:sp>
      <p:sp>
        <p:nvSpPr>
          <p:cNvPr id="4" name="Slide Number Placeholder 3"/>
          <p:cNvSpPr>
            <a:spLocks noGrp="1"/>
          </p:cNvSpPr>
          <p:nvPr>
            <p:ph type="sldNum" sz="quarter" idx="5"/>
          </p:nvPr>
        </p:nvSpPr>
        <p:spPr/>
        <p:txBody>
          <a:bodyPr/>
          <a:lstStyle/>
          <a:p>
            <a:fld id="{F5C4D2A2-A4B0-4061-A803-9A94BBF540DB}" type="slidenum">
              <a:rPr lang="en-CA" smtClean="0"/>
              <a:t>1</a:t>
            </a:fld>
            <a:endParaRPr lang="en-CA"/>
          </a:p>
        </p:txBody>
      </p:sp>
    </p:spTree>
    <p:extLst>
      <p:ext uri="{BB962C8B-B14F-4D97-AF65-F5344CB8AC3E}">
        <p14:creationId xmlns:p14="http://schemas.microsoft.com/office/powerpoint/2010/main" val="1254443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Implementing mental health education programs in schools and communities can help normalize discussions about mental health. This initiative encourages understanding and support for those struggling with mental health issues.</a:t>
            </a:r>
          </a:p>
        </p:txBody>
      </p:sp>
      <p:sp>
        <p:nvSpPr>
          <p:cNvPr id="4" name="Slide Number Placeholder 3"/>
          <p:cNvSpPr>
            <a:spLocks noGrp="1"/>
          </p:cNvSpPr>
          <p:nvPr>
            <p:ph type="sldNum" sz="quarter" idx="5"/>
          </p:nvPr>
        </p:nvSpPr>
        <p:spPr/>
        <p:txBody>
          <a:bodyPr/>
          <a:lstStyle/>
          <a:p>
            <a:fld id="{F5C4D2A2-A4B0-4061-A803-9A94BBF540DB}" type="slidenum">
              <a:rPr lang="en-CA" smtClean="0"/>
              <a:t>16</a:t>
            </a:fld>
            <a:endParaRPr lang="en-CA"/>
          </a:p>
        </p:txBody>
      </p:sp>
    </p:spTree>
    <p:extLst>
      <p:ext uri="{BB962C8B-B14F-4D97-AF65-F5344CB8AC3E}">
        <p14:creationId xmlns:p14="http://schemas.microsoft.com/office/powerpoint/2010/main" val="3501066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Promoting mental wellness involves encouraging healthy lifestyle choices and building resilience. These strategies can significantly enhance overall well-being and support positive mental health.</a:t>
            </a:r>
          </a:p>
        </p:txBody>
      </p:sp>
      <p:sp>
        <p:nvSpPr>
          <p:cNvPr id="4" name="Slide Number Placeholder 3"/>
          <p:cNvSpPr>
            <a:spLocks noGrp="1"/>
          </p:cNvSpPr>
          <p:nvPr>
            <p:ph type="sldNum" sz="quarter" idx="5"/>
          </p:nvPr>
        </p:nvSpPr>
        <p:spPr/>
        <p:txBody>
          <a:bodyPr/>
          <a:lstStyle/>
          <a:p>
            <a:fld id="{F5C4D2A2-A4B0-4061-A803-9A94BBF540DB}" type="slidenum">
              <a:rPr lang="en-CA" smtClean="0"/>
              <a:t>17</a:t>
            </a:fld>
            <a:endParaRPr lang="en-CA"/>
          </a:p>
        </p:txBody>
      </p:sp>
    </p:spTree>
    <p:extLst>
      <p:ext uri="{BB962C8B-B14F-4D97-AF65-F5344CB8AC3E}">
        <p14:creationId xmlns:p14="http://schemas.microsoft.com/office/powerpoint/2010/main" val="599534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Leveraging technology and digital tools, such as mental health apps and online therapy, can enhance access to support for youth. These resources can be effective, especially for those who may be hesitant to seek in-person help.</a:t>
            </a:r>
          </a:p>
        </p:txBody>
      </p:sp>
      <p:sp>
        <p:nvSpPr>
          <p:cNvPr id="4" name="Slide Number Placeholder 3"/>
          <p:cNvSpPr>
            <a:spLocks noGrp="1"/>
          </p:cNvSpPr>
          <p:nvPr>
            <p:ph type="sldNum" sz="quarter" idx="5"/>
          </p:nvPr>
        </p:nvSpPr>
        <p:spPr/>
        <p:txBody>
          <a:bodyPr/>
          <a:lstStyle/>
          <a:p>
            <a:fld id="{F5C4D2A2-A4B0-4061-A803-9A94BBF540DB}" type="slidenum">
              <a:rPr lang="en-CA" smtClean="0"/>
              <a:t>18</a:t>
            </a:fld>
            <a:endParaRPr lang="en-CA"/>
          </a:p>
        </p:txBody>
      </p:sp>
    </p:spTree>
    <p:extLst>
      <p:ext uri="{BB962C8B-B14F-4D97-AF65-F5344CB8AC3E}">
        <p14:creationId xmlns:p14="http://schemas.microsoft.com/office/powerpoint/2010/main" val="3406641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EE3991-DB5E-49D6-84A7-5C328ECA7C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96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E5D9BAA-47DA-4596-8C96-D6F01544098E}" type="slidenum">
              <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19968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600" dirty="0"/>
              <a:t>“Central to the Circle of Courage model is the understanding that when any of the four universal</a:t>
            </a:r>
            <a:r>
              <a:rPr lang="en-US" altLang="en-US" sz="1600" baseline="0" dirty="0"/>
              <a:t> needs go unmet, one’s Circle can become broken.  And when one’s Circle is broken they seek ways to cope.  Often times these attempts to cope surface as problematic behavior.”</a:t>
            </a:r>
            <a:endParaRPr lang="en-US" altLang="en-US" sz="1600" dirty="0"/>
          </a:p>
        </p:txBody>
      </p:sp>
    </p:spTree>
    <p:extLst>
      <p:ext uri="{BB962C8B-B14F-4D97-AF65-F5344CB8AC3E}">
        <p14:creationId xmlns:p14="http://schemas.microsoft.com/office/powerpoint/2010/main" val="3986144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Building resilience and developing coping skills are essential for youth to navigate life's challenges. Providing tools and strategies for effective coping can empower young people.</a:t>
            </a:r>
          </a:p>
        </p:txBody>
      </p:sp>
      <p:sp>
        <p:nvSpPr>
          <p:cNvPr id="4" name="Slide Number Placeholder 3"/>
          <p:cNvSpPr>
            <a:spLocks noGrp="1"/>
          </p:cNvSpPr>
          <p:nvPr>
            <p:ph type="sldNum" sz="quarter" idx="5"/>
          </p:nvPr>
        </p:nvSpPr>
        <p:spPr/>
        <p:txBody>
          <a:bodyPr/>
          <a:lstStyle/>
          <a:p>
            <a:fld id="{F5C4D2A2-A4B0-4061-A803-9A94BBF540DB}" type="slidenum">
              <a:rPr lang="en-CA" smtClean="0"/>
              <a:t>21</a:t>
            </a:fld>
            <a:endParaRPr lang="en-CA"/>
          </a:p>
        </p:txBody>
      </p:sp>
    </p:spTree>
    <p:extLst>
      <p:ext uri="{BB962C8B-B14F-4D97-AF65-F5344CB8AC3E}">
        <p14:creationId xmlns:p14="http://schemas.microsoft.com/office/powerpoint/2010/main" val="2826742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Schools and community organizations offer valuable support programs for youth. These programs often include counseling services, peer support groups, and mental health resources.</a:t>
            </a:r>
          </a:p>
        </p:txBody>
      </p:sp>
      <p:sp>
        <p:nvSpPr>
          <p:cNvPr id="4" name="Slide Number Placeholder 3"/>
          <p:cNvSpPr>
            <a:spLocks noGrp="1"/>
          </p:cNvSpPr>
          <p:nvPr>
            <p:ph type="sldNum" sz="quarter" idx="5"/>
          </p:nvPr>
        </p:nvSpPr>
        <p:spPr/>
        <p:txBody>
          <a:bodyPr/>
          <a:lstStyle/>
          <a:p>
            <a:fld id="{F5C4D2A2-A4B0-4061-A803-9A94BBF540DB}" type="slidenum">
              <a:rPr lang="en-CA" smtClean="0"/>
              <a:t>22</a:t>
            </a:fld>
            <a:endParaRPr lang="en-CA"/>
          </a:p>
        </p:txBody>
      </p:sp>
    </p:spTree>
    <p:extLst>
      <p:ext uri="{BB962C8B-B14F-4D97-AF65-F5344CB8AC3E}">
        <p14:creationId xmlns:p14="http://schemas.microsoft.com/office/powerpoint/2010/main" val="2450875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Engaging in regular physical activity can significantly improve mental wellness. Exercise promotes the release of endorphins, reduces stress, and enhances overall mood.</a:t>
            </a:r>
          </a:p>
        </p:txBody>
      </p:sp>
      <p:sp>
        <p:nvSpPr>
          <p:cNvPr id="4" name="Slide Number Placeholder 3"/>
          <p:cNvSpPr>
            <a:spLocks noGrp="1"/>
          </p:cNvSpPr>
          <p:nvPr>
            <p:ph type="sldNum" sz="quarter" idx="5"/>
          </p:nvPr>
        </p:nvSpPr>
        <p:spPr/>
        <p:txBody>
          <a:bodyPr/>
          <a:lstStyle/>
          <a:p>
            <a:fld id="{F5C4D2A2-A4B0-4061-A803-9A94BBF540DB}" type="slidenum">
              <a:rPr lang="en-CA" smtClean="0"/>
              <a:t>23</a:t>
            </a:fld>
            <a:endParaRPr lang="en-CA"/>
          </a:p>
        </p:txBody>
      </p:sp>
    </p:spTree>
    <p:extLst>
      <p:ext uri="{BB962C8B-B14F-4D97-AF65-F5344CB8AC3E}">
        <p14:creationId xmlns:p14="http://schemas.microsoft.com/office/powerpoint/2010/main" val="3649855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was</a:t>
            </a:r>
            <a:r>
              <a:rPr lang="en-US" baseline="0" dirty="0"/>
              <a:t> </a:t>
            </a:r>
            <a:r>
              <a:rPr lang="en-US" baseline="0" dirty="0" err="1"/>
              <a:t>Urie</a:t>
            </a:r>
            <a:r>
              <a:rPr lang="en-US" baseline="0" dirty="0"/>
              <a:t> Bronfenbrenner’s famous quote three slides back?  (Allow participants to respond)  He said, ‘every child needs at least one adult that is irrationally crazy about him or her’.  His statement is backed up by the incredible research conducted by this woman.  Emmy Werner is an American developmental psychologist known for her 40-year study of all 698 children born on the island of Kauai in 1955.  Her study revealed risk factors for problems later in life, much like the ACE study does.  But her research also indicated that there are ‘protective factors’ that improve a person’s chances of overcoming adversity and being successful.  Chief among these factors is having at least one carding adult in their life that they are bonded to and can rely on; someone who loves them unconditionally.  Sounds a bit like Bronfenbrenner doesn’t it?  How should knowing this influence the way we go about our jobs in the care of young people?”  Discuss responses.  It is important to note a few things during this discussion: 1.) you may be the only person in a child’s life is going to be that caring adult who they can rely on, and you may not even know it, 2.) we cannot be this person to every child, it would be emotionally and physically exhausting, and 3.) because of this, teams and strategy are important so that every child in our settings has someone looking out for them.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6FFA6-4DD0-4636-9D4D-96D3E967CB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6858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In today's presentation, we will first explore the fundamentals of youth mental health, including common issues and their symptoms. Next, we will discuss the significance of mental health awareness and strategies to reduce stigma. Then, we will delve into ways to promote mental wellness, support systems available, and strategies to effectively address mental health challenges faced by youth.</a:t>
            </a:r>
          </a:p>
        </p:txBody>
      </p:sp>
      <p:sp>
        <p:nvSpPr>
          <p:cNvPr id="4" name="Slide Number Placeholder 3"/>
          <p:cNvSpPr>
            <a:spLocks noGrp="1"/>
          </p:cNvSpPr>
          <p:nvPr>
            <p:ph type="sldNum" sz="quarter" idx="5"/>
          </p:nvPr>
        </p:nvSpPr>
        <p:spPr/>
        <p:txBody>
          <a:bodyPr/>
          <a:lstStyle/>
          <a:p>
            <a:fld id="{F5C4D2A2-A4B0-4061-A803-9A94BBF540DB}" type="slidenum">
              <a:rPr lang="en-CA" smtClean="0"/>
              <a:t>2</a:t>
            </a:fld>
            <a:endParaRPr lang="en-CA"/>
          </a:p>
        </p:txBody>
      </p:sp>
    </p:spTree>
    <p:extLst>
      <p:ext uri="{BB962C8B-B14F-4D97-AF65-F5344CB8AC3E}">
        <p14:creationId xmlns:p14="http://schemas.microsoft.com/office/powerpoint/2010/main" val="308668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Youth mental health is a crucial area of focus, as mental health challenges can significantly impact young people's lives. Understanding the common issues, symptoms, and influencing factors is essential for effective support.</a:t>
            </a:r>
          </a:p>
        </p:txBody>
      </p:sp>
      <p:sp>
        <p:nvSpPr>
          <p:cNvPr id="4" name="Slide Number Placeholder 3"/>
          <p:cNvSpPr>
            <a:spLocks noGrp="1"/>
          </p:cNvSpPr>
          <p:nvPr>
            <p:ph type="sldNum" sz="quarter" idx="5"/>
          </p:nvPr>
        </p:nvSpPr>
        <p:spPr/>
        <p:txBody>
          <a:bodyPr/>
          <a:lstStyle/>
          <a:p>
            <a:fld id="{F5C4D2A2-A4B0-4061-A803-9A94BBF540DB}" type="slidenum">
              <a:rPr lang="en-CA" smtClean="0"/>
              <a:t>3</a:t>
            </a:fld>
            <a:endParaRPr lang="en-CA"/>
          </a:p>
        </p:txBody>
      </p:sp>
    </p:spTree>
    <p:extLst>
      <p:ext uri="{BB962C8B-B14F-4D97-AF65-F5344CB8AC3E}">
        <p14:creationId xmlns:p14="http://schemas.microsoft.com/office/powerpoint/2010/main" val="1793971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Several factors can affect youth mental health, including family dynamics, peer relationships, academic pressure, and societal expectations. Understanding these factors can help in developing effective support strategies.</a:t>
            </a:r>
          </a:p>
        </p:txBody>
      </p:sp>
      <p:sp>
        <p:nvSpPr>
          <p:cNvPr id="4" name="Slide Number Placeholder 3"/>
          <p:cNvSpPr>
            <a:spLocks noGrp="1"/>
          </p:cNvSpPr>
          <p:nvPr>
            <p:ph type="sldNum" sz="quarter" idx="5"/>
          </p:nvPr>
        </p:nvSpPr>
        <p:spPr/>
        <p:txBody>
          <a:bodyPr/>
          <a:lstStyle/>
          <a:p>
            <a:fld id="{F5C4D2A2-A4B0-4061-A803-9A94BBF540DB}" type="slidenum">
              <a:rPr lang="en-CA" smtClean="0"/>
              <a:t>6</a:t>
            </a:fld>
            <a:endParaRPr lang="en-CA"/>
          </a:p>
        </p:txBody>
      </p:sp>
    </p:spTree>
    <p:extLst>
      <p:ext uri="{BB962C8B-B14F-4D97-AF65-F5344CB8AC3E}">
        <p14:creationId xmlns:p14="http://schemas.microsoft.com/office/powerpoint/2010/main" val="3937882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with the</a:t>
            </a:r>
            <a:r>
              <a:rPr lang="en-US" baseline="0" dirty="0"/>
              <a:t> possible ill-effects of parents and caregivers spending too much time using technology rather than engaging their kids.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E3203B-DD1E-453A-BD21-DE03D7343D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9623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D1B4ED-13B6-46E7-BDF8-BE1EEBB1B70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02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“Another challenge facing young people is something Dr. </a:t>
            </a:r>
            <a:r>
              <a:rPr lang="en-US" altLang="en-US" dirty="0" err="1"/>
              <a:t>Brendtro</a:t>
            </a:r>
            <a:r>
              <a:rPr lang="en-US" altLang="en-US" dirty="0"/>
              <a:t> calls, ‘Elder Deficit Disorder’.</a:t>
            </a:r>
            <a:r>
              <a:rPr lang="en-US" altLang="en-US" baseline="0" dirty="0"/>
              <a:t>  Young people are spending less time with caring adults than they once did and this has resulted in a critical shortage of role models and learning of tradition, respect, social skills, communication, etc.”</a:t>
            </a: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Common mental health issues among youth include anxiety disorders, depression, attention-deficit/hyperactivity disorder (ADHD), and eating disorders. Awareness of these conditions is vital for early detection and intervention.</a:t>
            </a:r>
          </a:p>
        </p:txBody>
      </p:sp>
      <p:sp>
        <p:nvSpPr>
          <p:cNvPr id="4" name="Slide Number Placeholder 3"/>
          <p:cNvSpPr>
            <a:spLocks noGrp="1"/>
          </p:cNvSpPr>
          <p:nvPr>
            <p:ph type="sldNum" sz="quarter" idx="5"/>
          </p:nvPr>
        </p:nvSpPr>
        <p:spPr/>
        <p:txBody>
          <a:bodyPr/>
          <a:lstStyle/>
          <a:p>
            <a:fld id="{F5C4D2A2-A4B0-4061-A803-9A94BBF540DB}" type="slidenum">
              <a:rPr lang="en-CA" smtClean="0"/>
              <a:t>9</a:t>
            </a:fld>
            <a:endParaRPr lang="en-CA"/>
          </a:p>
        </p:txBody>
      </p:sp>
    </p:spTree>
    <p:extLst>
      <p:ext uri="{BB962C8B-B14F-4D97-AF65-F5344CB8AC3E}">
        <p14:creationId xmlns:p14="http://schemas.microsoft.com/office/powerpoint/2010/main" val="2021789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Caution of victim blaming</a:t>
            </a:r>
          </a:p>
        </p:txBody>
      </p:sp>
      <p:sp>
        <p:nvSpPr>
          <p:cNvPr id="4" name="Slide Number Placeholder 3"/>
          <p:cNvSpPr>
            <a:spLocks noGrp="1"/>
          </p:cNvSpPr>
          <p:nvPr>
            <p:ph type="sldNum" sz="quarter" idx="5"/>
          </p:nvPr>
        </p:nvSpPr>
        <p:spPr/>
        <p:txBody>
          <a:bodyPr/>
          <a:lstStyle/>
          <a:p>
            <a:fld id="{BBF372E8-319C-4712-A58D-3B79BC86633F}" type="slidenum">
              <a:rPr lang="en-CA" smtClean="0"/>
              <a:t>12</a:t>
            </a:fld>
            <a:endParaRPr lang="en-CA"/>
          </a:p>
        </p:txBody>
      </p:sp>
    </p:spTree>
    <p:extLst>
      <p:ext uri="{BB962C8B-B14F-4D97-AF65-F5344CB8AC3E}">
        <p14:creationId xmlns:p14="http://schemas.microsoft.com/office/powerpoint/2010/main" val="2459173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Raising awareness about mental health is essential for fostering understanding and support within communities. Increased awareness can lead to better mental health outcomes for youth.</a:t>
            </a:r>
          </a:p>
        </p:txBody>
      </p:sp>
      <p:sp>
        <p:nvSpPr>
          <p:cNvPr id="4" name="Slide Number Placeholder 3"/>
          <p:cNvSpPr>
            <a:spLocks noGrp="1"/>
          </p:cNvSpPr>
          <p:nvPr>
            <p:ph type="sldNum" sz="quarter" idx="5"/>
          </p:nvPr>
        </p:nvSpPr>
        <p:spPr/>
        <p:txBody>
          <a:bodyPr/>
          <a:lstStyle/>
          <a:p>
            <a:fld id="{F5C4D2A2-A4B0-4061-A803-9A94BBF540DB}" type="slidenum">
              <a:rPr lang="en-CA" smtClean="0"/>
              <a:t>15</a:t>
            </a:fld>
            <a:endParaRPr lang="en-CA"/>
          </a:p>
        </p:txBody>
      </p:sp>
    </p:spTree>
    <p:extLst>
      <p:ext uri="{BB962C8B-B14F-4D97-AF65-F5344CB8AC3E}">
        <p14:creationId xmlns:p14="http://schemas.microsoft.com/office/powerpoint/2010/main" val="2551564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5/6/2025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688135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5/6/2025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523575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5/6/2025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174608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A8367EC-9108-4F47-A06C-6A8FB82AA5CD}"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E3788-E7F3-4DA5-ACD7-44A8F14FA3CA}" type="slidenum">
              <a:rPr lang="en-US" smtClean="0"/>
              <a:t>‹#›</a:t>
            </a:fld>
            <a:endParaRPr lang="en-US"/>
          </a:p>
        </p:txBody>
      </p:sp>
    </p:spTree>
    <p:extLst>
      <p:ext uri="{BB962C8B-B14F-4D97-AF65-F5344CB8AC3E}">
        <p14:creationId xmlns:p14="http://schemas.microsoft.com/office/powerpoint/2010/main" val="1039561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8367EC-9108-4F47-A06C-6A8FB82AA5CD}"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E3788-E7F3-4DA5-ACD7-44A8F14FA3CA}" type="slidenum">
              <a:rPr lang="en-US" smtClean="0"/>
              <a:t>‹#›</a:t>
            </a:fld>
            <a:endParaRPr lang="en-US"/>
          </a:p>
        </p:txBody>
      </p:sp>
    </p:spTree>
    <p:extLst>
      <p:ext uri="{BB962C8B-B14F-4D97-AF65-F5344CB8AC3E}">
        <p14:creationId xmlns:p14="http://schemas.microsoft.com/office/powerpoint/2010/main" val="2285942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8367EC-9108-4F47-A06C-6A8FB82AA5CD}"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E3788-E7F3-4DA5-ACD7-44A8F14FA3CA}" type="slidenum">
              <a:rPr lang="en-US" smtClean="0"/>
              <a:t>‹#›</a:t>
            </a:fld>
            <a:endParaRPr lang="en-US"/>
          </a:p>
        </p:txBody>
      </p:sp>
    </p:spTree>
    <p:extLst>
      <p:ext uri="{BB962C8B-B14F-4D97-AF65-F5344CB8AC3E}">
        <p14:creationId xmlns:p14="http://schemas.microsoft.com/office/powerpoint/2010/main" val="3342814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8367EC-9108-4F47-A06C-6A8FB82AA5CD}" type="datetimeFigureOut">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3E3788-E7F3-4DA5-ACD7-44A8F14FA3CA}" type="slidenum">
              <a:rPr lang="en-US" smtClean="0"/>
              <a:t>‹#›</a:t>
            </a:fld>
            <a:endParaRPr lang="en-US"/>
          </a:p>
        </p:txBody>
      </p:sp>
    </p:spTree>
    <p:extLst>
      <p:ext uri="{BB962C8B-B14F-4D97-AF65-F5344CB8AC3E}">
        <p14:creationId xmlns:p14="http://schemas.microsoft.com/office/powerpoint/2010/main" val="261287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8367EC-9108-4F47-A06C-6A8FB82AA5CD}" type="datetimeFigureOut">
              <a:rPr lang="en-US" smtClean="0"/>
              <a:t>5/6/2025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3E3788-E7F3-4DA5-ACD7-44A8F14FA3CA}" type="slidenum">
              <a:rPr lang="en-US" smtClean="0"/>
              <a:t>‹#›</a:t>
            </a:fld>
            <a:endParaRPr lang="en-US"/>
          </a:p>
        </p:txBody>
      </p:sp>
    </p:spTree>
    <p:extLst>
      <p:ext uri="{BB962C8B-B14F-4D97-AF65-F5344CB8AC3E}">
        <p14:creationId xmlns:p14="http://schemas.microsoft.com/office/powerpoint/2010/main" val="2497167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8367EC-9108-4F47-A06C-6A8FB82AA5CD}" type="datetimeFigureOut">
              <a:rPr lang="en-US" smtClean="0"/>
              <a:t>5/6/2025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3E3788-E7F3-4DA5-ACD7-44A8F14FA3CA}" type="slidenum">
              <a:rPr lang="en-US" smtClean="0"/>
              <a:t>‹#›</a:t>
            </a:fld>
            <a:endParaRPr lang="en-US"/>
          </a:p>
        </p:txBody>
      </p:sp>
    </p:spTree>
    <p:extLst>
      <p:ext uri="{BB962C8B-B14F-4D97-AF65-F5344CB8AC3E}">
        <p14:creationId xmlns:p14="http://schemas.microsoft.com/office/powerpoint/2010/main" val="2112824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8367EC-9108-4F47-A06C-6A8FB82AA5CD}" type="datetimeFigureOut">
              <a:rPr lang="en-US" smtClean="0"/>
              <a:t>5/6/2025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3E3788-E7F3-4DA5-ACD7-44A8F14FA3CA}" type="slidenum">
              <a:rPr lang="en-US" smtClean="0"/>
              <a:t>‹#›</a:t>
            </a:fld>
            <a:endParaRPr lang="en-US"/>
          </a:p>
        </p:txBody>
      </p:sp>
    </p:spTree>
    <p:extLst>
      <p:ext uri="{BB962C8B-B14F-4D97-AF65-F5344CB8AC3E}">
        <p14:creationId xmlns:p14="http://schemas.microsoft.com/office/powerpoint/2010/main" val="2872487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8367EC-9108-4F47-A06C-6A8FB82AA5CD}" type="datetimeFigureOut">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3E3788-E7F3-4DA5-ACD7-44A8F14FA3CA}" type="slidenum">
              <a:rPr lang="en-US" smtClean="0"/>
              <a:t>‹#›</a:t>
            </a:fld>
            <a:endParaRPr lang="en-US"/>
          </a:p>
        </p:txBody>
      </p:sp>
    </p:spTree>
    <p:extLst>
      <p:ext uri="{BB962C8B-B14F-4D97-AF65-F5344CB8AC3E}">
        <p14:creationId xmlns:p14="http://schemas.microsoft.com/office/powerpoint/2010/main" val="3905559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5/6/2025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305660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8367EC-9108-4F47-A06C-6A8FB82AA5CD}" type="datetimeFigureOut">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3E3788-E7F3-4DA5-ACD7-44A8F14FA3CA}" type="slidenum">
              <a:rPr lang="en-US" smtClean="0"/>
              <a:t>‹#›</a:t>
            </a:fld>
            <a:endParaRPr lang="en-US"/>
          </a:p>
        </p:txBody>
      </p:sp>
    </p:spTree>
    <p:extLst>
      <p:ext uri="{BB962C8B-B14F-4D97-AF65-F5344CB8AC3E}">
        <p14:creationId xmlns:p14="http://schemas.microsoft.com/office/powerpoint/2010/main" val="2290476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8367EC-9108-4F47-A06C-6A8FB82AA5CD}"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E3788-E7F3-4DA5-ACD7-44A8F14FA3CA}" type="slidenum">
              <a:rPr lang="en-US" smtClean="0"/>
              <a:t>‹#›</a:t>
            </a:fld>
            <a:endParaRPr lang="en-US"/>
          </a:p>
        </p:txBody>
      </p:sp>
    </p:spTree>
    <p:extLst>
      <p:ext uri="{BB962C8B-B14F-4D97-AF65-F5344CB8AC3E}">
        <p14:creationId xmlns:p14="http://schemas.microsoft.com/office/powerpoint/2010/main" val="1016217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8367EC-9108-4F47-A06C-6A8FB82AA5CD}"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E3788-E7F3-4DA5-ACD7-44A8F14FA3CA}" type="slidenum">
              <a:rPr lang="en-US" smtClean="0"/>
              <a:t>‹#›</a:t>
            </a:fld>
            <a:endParaRPr lang="en-US"/>
          </a:p>
        </p:txBody>
      </p:sp>
    </p:spTree>
    <p:extLst>
      <p:ext uri="{BB962C8B-B14F-4D97-AF65-F5344CB8AC3E}">
        <p14:creationId xmlns:p14="http://schemas.microsoft.com/office/powerpoint/2010/main" val="3924642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3391A759-BFF8-4B5B-9ECE-D93AC303B331}" type="datetime1">
              <a:rPr lang="en-US" smtClean="0"/>
              <a:t>5/6/2025</a:t>
            </a:fld>
            <a:endParaRPr lang="en-US"/>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0604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fld id="{EEBAB316-A2E6-49F2-825C-64AA951E4184}" type="datetime1">
              <a:rPr lang="en-US" smtClean="0"/>
              <a:t>5/6/2025</a:t>
            </a:fld>
            <a:endParaRPr lang="en-US"/>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42219483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fld id="{5AE9748B-ADD6-4C5A-8C2A-A39721276E74}" type="datetime1">
              <a:rPr lang="en-US" smtClean="0"/>
              <a:t>5/6/2025</a:t>
            </a:fld>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0330709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fld id="{7241FB0F-3C5C-4949-B933-9C7E511ED094}" type="datetime1">
              <a:rPr lang="en-US" smtClean="0"/>
              <a:t>5/6/2025</a:t>
            </a:fld>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4253653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fld id="{C2F01D58-E949-4BCB-829A-BBF80E38D59C}" type="datetime1">
              <a:rPr lang="en-US" smtClean="0"/>
              <a:t>5/6/2025</a:t>
            </a:fld>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4249673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fld id="{FF10A846-0DA4-4D92-9BF1-DE8C52C1F4DF}" type="datetime1">
              <a:rPr lang="en-US" smtClean="0"/>
              <a:t>5/6/2025</a:t>
            </a:fld>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182481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fld id="{E9412331-4A9C-472F-A7FA-968157338839}" type="datetime1">
              <a:rPr lang="en-US" smtClean="0"/>
              <a:t>5/6/2025</a:t>
            </a:fld>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387176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5/6/2025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230382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fld id="{A2197F3D-ED52-43FD-A26D-318B71534485}" type="datetime1">
              <a:rPr lang="en-US" smtClean="0"/>
              <a:t>5/6/2025</a:t>
            </a:fld>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4267468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fld id="{3D291FA4-6264-4BB8-B3B5-77711EED2D82}" type="datetime1">
              <a:rPr lang="en-US" smtClean="0"/>
              <a:t>5/6/2025</a:t>
            </a:fld>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40911655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fld id="{6DFDF398-5DA3-4937-BE3F-7CA1B9158252}" type="datetime1">
              <a:rPr lang="en-US" smtClean="0"/>
              <a:t>5/6/2025</a:t>
            </a:fld>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8807412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fld id="{8F191ED9-F929-4A92-90F9-3C9C84ABBE83}" type="datetime1">
              <a:rPr lang="en-US" smtClean="0"/>
              <a:t>5/6/2025</a:t>
            </a:fld>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6709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5/6/2025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487806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5/6/2025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052519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5/6/2025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197526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5/6/2025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134893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5/6/2025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148557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5/6/2025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138250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5/6/2025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5328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8367EC-9108-4F47-A06C-6A8FB82AA5CD}" type="datetimeFigureOut">
              <a:rPr lang="en-US" smtClean="0"/>
              <a:t>5/6/2025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3E3788-E7F3-4DA5-ACD7-44A8F14FA3CA}" type="slidenum">
              <a:rPr lang="en-US" smtClean="0"/>
              <a:t>‹#›</a:t>
            </a:fld>
            <a:endParaRPr lang="en-US"/>
          </a:p>
        </p:txBody>
      </p:sp>
    </p:spTree>
    <p:extLst>
      <p:ext uri="{BB962C8B-B14F-4D97-AF65-F5344CB8AC3E}">
        <p14:creationId xmlns:p14="http://schemas.microsoft.com/office/powerpoint/2010/main" val="33418203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fld id="{E7F6A1D9-D323-4F4E-8655-25E2D32CE742}" type="datetime1">
              <a:rPr lang="en-US" smtClean="0"/>
              <a:t>5/6/2025</a:t>
            </a:fld>
            <a:endParaRPr lang="en-US"/>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8F8250-7A81-4A19-87AD-FFB2CE4E39A5}"/>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99F38FC-2DEA-2647-C409-EF75720C1017}"/>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87238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ideo" Target="https://www.youtube.com/embed/6r1L9NtBHRI?start=44&amp;feature=oembed" TargetMode="External"/><Relationship Id="rId5" Type="http://schemas.openxmlformats.org/officeDocument/2006/relationships/image" Target="../media/image15.jpe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22.png"/><Relationship Id="rId18" Type="http://schemas.openxmlformats.org/officeDocument/2006/relationships/customXml" Target="../ink/ink8.xml"/><Relationship Id="rId3" Type="http://schemas.openxmlformats.org/officeDocument/2006/relationships/image" Target="../media/image17.png"/><Relationship Id="rId21" Type="http://schemas.openxmlformats.org/officeDocument/2006/relationships/image" Target="../media/image26.png"/><Relationship Id="rId7" Type="http://schemas.openxmlformats.org/officeDocument/2006/relationships/image" Target="../media/image19.png"/><Relationship Id="rId12" Type="http://schemas.openxmlformats.org/officeDocument/2006/relationships/customXml" Target="../ink/ink5.xml"/><Relationship Id="rId17" Type="http://schemas.openxmlformats.org/officeDocument/2006/relationships/image" Target="../media/image24.png"/><Relationship Id="rId2" Type="http://schemas.openxmlformats.org/officeDocument/2006/relationships/notesSlide" Target="../notesSlides/notesSlide13.xm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18.xml"/><Relationship Id="rId6" Type="http://schemas.openxmlformats.org/officeDocument/2006/relationships/customXml" Target="../ink/ink2.xml"/><Relationship Id="rId11" Type="http://schemas.openxmlformats.org/officeDocument/2006/relationships/image" Target="../media/image21.png"/><Relationship Id="rId5" Type="http://schemas.openxmlformats.org/officeDocument/2006/relationships/image" Target="../media/image18.png"/><Relationship Id="rId15" Type="http://schemas.openxmlformats.org/officeDocument/2006/relationships/image" Target="../media/image23.png"/><Relationship Id="rId10" Type="http://schemas.openxmlformats.org/officeDocument/2006/relationships/customXml" Target="../ink/ink4.xml"/><Relationship Id="rId19" Type="http://schemas.openxmlformats.org/officeDocument/2006/relationships/image" Target="../media/image25.png"/><Relationship Id="rId4" Type="http://schemas.openxmlformats.org/officeDocument/2006/relationships/customXml" Target="../ink/ink1.xml"/><Relationship Id="rId9" Type="http://schemas.openxmlformats.org/officeDocument/2006/relationships/image" Target="../media/image20.png"/><Relationship Id="rId14" Type="http://schemas.openxmlformats.org/officeDocument/2006/relationships/customXml" Target="../ink/ink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hyperlink" Target="http://www.korudirection.com/" TargetMode="External"/><Relationship Id="rId2" Type="http://schemas.openxmlformats.org/officeDocument/2006/relationships/image" Target="../media/image36.png"/><Relationship Id="rId1" Type="http://schemas.openxmlformats.org/officeDocument/2006/relationships/slideLayout" Target="../slideLayouts/slideLayout23.xml"/><Relationship Id="rId4" Type="http://schemas.openxmlformats.org/officeDocument/2006/relationships/hyperlink" Target="mailto:korudirection@gmail.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8">
            <a:extLst>
              <a:ext uri="{FF2B5EF4-FFF2-40B4-BE49-F238E27FC236}">
                <a16:creationId xmlns:a16="http://schemas.microsoft.com/office/drawing/2014/main" id="{A5D67320-FCFD-4931-AAF7-C6C853329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6FE5CA-6939-FCE8-CC9C-204C8B8D6CCA}"/>
              </a:ext>
            </a:extLst>
          </p:cNvPr>
          <p:cNvSpPr>
            <a:spLocks noGrp="1"/>
          </p:cNvSpPr>
          <p:nvPr>
            <p:ph type="ctrTitle"/>
          </p:nvPr>
        </p:nvSpPr>
        <p:spPr>
          <a:xfrm>
            <a:off x="703400" y="908651"/>
            <a:ext cx="3620882" cy="3640345"/>
          </a:xfrm>
        </p:spPr>
        <p:txBody>
          <a:bodyPr anchor="t">
            <a:normAutofit/>
          </a:bodyPr>
          <a:lstStyle/>
          <a:p>
            <a:r>
              <a:rPr lang="en-CA" sz="3700"/>
              <a:t>Map to Mental Wellness: Youth Mental Health and Cyber bullying</a:t>
            </a:r>
          </a:p>
        </p:txBody>
      </p:sp>
      <p:sp>
        <p:nvSpPr>
          <p:cNvPr id="3" name="Subtitle 2">
            <a:extLst>
              <a:ext uri="{FF2B5EF4-FFF2-40B4-BE49-F238E27FC236}">
                <a16:creationId xmlns:a16="http://schemas.microsoft.com/office/drawing/2014/main" id="{9E54D021-DD30-73E7-A1DF-2E1BA99F9237}"/>
              </a:ext>
            </a:extLst>
          </p:cNvPr>
          <p:cNvSpPr>
            <a:spLocks noGrp="1"/>
          </p:cNvSpPr>
          <p:nvPr>
            <p:ph type="subTitle" idx="1"/>
          </p:nvPr>
        </p:nvSpPr>
        <p:spPr>
          <a:xfrm>
            <a:off x="703400" y="4945712"/>
            <a:ext cx="3380437" cy="850392"/>
          </a:xfrm>
        </p:spPr>
        <p:txBody>
          <a:bodyPr anchor="b">
            <a:normAutofit/>
          </a:bodyPr>
          <a:lstStyle/>
          <a:p>
            <a:r>
              <a:rPr lang="en-CA" sz="1800"/>
              <a:t>Presented by Ashley Jellema</a:t>
            </a:r>
          </a:p>
        </p:txBody>
      </p:sp>
      <p:cxnSp>
        <p:nvCxnSpPr>
          <p:cNvPr id="31" name="Straight Connector 30">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2" descr="New Zealand Silver Fern | Ferns | Pinterest">
            <a:extLst>
              <a:ext uri="{FF2B5EF4-FFF2-40B4-BE49-F238E27FC236}">
                <a16:creationId xmlns:a16="http://schemas.microsoft.com/office/drawing/2014/main" id="{AAA4D8A3-64F2-71AE-A4EE-9A4DAFF3FD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90" r="16503"/>
          <a:stretch/>
        </p:blipFill>
        <p:spPr bwMode="auto">
          <a:xfrm>
            <a:off x="4876158" y="10"/>
            <a:ext cx="731584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9395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FFF5BB-3ABA-6B76-19DE-D6429DB7B76F}"/>
              </a:ext>
            </a:extLst>
          </p:cNvPr>
          <p:cNvSpPr>
            <a:spLocks noGrp="1"/>
          </p:cNvSpPr>
          <p:nvPr>
            <p:ph type="title"/>
          </p:nvPr>
        </p:nvSpPr>
        <p:spPr>
          <a:xfrm>
            <a:off x="704088" y="555712"/>
            <a:ext cx="4218435" cy="2390687"/>
          </a:xfrm>
        </p:spPr>
        <p:txBody>
          <a:bodyPr>
            <a:normAutofit/>
          </a:bodyPr>
          <a:lstStyle/>
          <a:p>
            <a:r>
              <a:rPr lang="en-CA" dirty="0"/>
              <a:t>What is </a:t>
            </a:r>
            <a:r>
              <a:rPr lang="en-CA" dirty="0" err="1"/>
              <a:t>CyberBullying</a:t>
            </a:r>
            <a:r>
              <a:rPr lang="en-CA" dirty="0"/>
              <a:t>?</a:t>
            </a:r>
            <a:endParaRPr lang="en-CA"/>
          </a:p>
        </p:txBody>
      </p:sp>
      <p:pic>
        <p:nvPicPr>
          <p:cNvPr id="5" name="Picture 4" descr="A qr code with black dots&#10;&#10;AI-generated content may be incorrect.">
            <a:extLst>
              <a:ext uri="{FF2B5EF4-FFF2-40B4-BE49-F238E27FC236}">
                <a16:creationId xmlns:a16="http://schemas.microsoft.com/office/drawing/2014/main" id="{C06EBF2E-8023-4F59-56B2-343702A236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878" y="2285275"/>
            <a:ext cx="2959568" cy="2959568"/>
          </a:xfrm>
          <a:prstGeom prst="rect">
            <a:avLst/>
          </a:prstGeom>
        </p:spPr>
      </p:pic>
      <p:cxnSp>
        <p:nvCxnSpPr>
          <p:cNvPr id="12" name="Straight Connector 11">
            <a:extLst>
              <a:ext uri="{FF2B5EF4-FFF2-40B4-BE49-F238E27FC236}">
                <a16:creationId xmlns:a16="http://schemas.microsoft.com/office/drawing/2014/main" id="{40ADC89C-EB4E-4AA5-ABBD-448BEC5FA3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255110" y="723900"/>
            <a:ext cx="0" cy="54494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D7621B0-5493-BA03-0D51-A52C85A5839F}"/>
              </a:ext>
            </a:extLst>
          </p:cNvPr>
          <p:cNvSpPr>
            <a:spLocks noGrp="1"/>
          </p:cNvSpPr>
          <p:nvPr>
            <p:ph idx="1"/>
          </p:nvPr>
        </p:nvSpPr>
        <p:spPr>
          <a:xfrm>
            <a:off x="5576418" y="555712"/>
            <a:ext cx="5916168" cy="5614416"/>
          </a:xfrm>
        </p:spPr>
        <p:txBody>
          <a:bodyPr>
            <a:normAutofit/>
          </a:bodyPr>
          <a:lstStyle/>
          <a:p>
            <a:pPr algn="l" fontAlgn="base">
              <a:buFont typeface="Arial" panose="020B0604020202020204" pitchFamily="34" charset="0"/>
              <a:buChar char="•"/>
            </a:pPr>
            <a:r>
              <a:rPr lang="en-US" sz="1900" b="1" i="0" dirty="0">
                <a:solidFill>
                  <a:srgbClr val="212121"/>
                </a:solidFill>
                <a:effectLst/>
                <a:latin typeface="Adobe Devanagari" panose="02040503050201020203" pitchFamily="18" charset="0"/>
                <a:cs typeface="Adobe Devanagari" panose="02040503050201020203" pitchFamily="18" charset="0"/>
              </a:rPr>
              <a:t>Flaming</a:t>
            </a:r>
            <a:r>
              <a:rPr lang="en-US" sz="1900" b="0" i="0" dirty="0">
                <a:solidFill>
                  <a:srgbClr val="212121"/>
                </a:solidFill>
                <a:effectLst/>
                <a:latin typeface="Adobe Devanagari" panose="02040503050201020203" pitchFamily="18" charset="0"/>
                <a:cs typeface="Adobe Devanagari" panose="02040503050201020203" pitchFamily="18" charset="0"/>
              </a:rPr>
              <a:t>: broadcasting offensive messages about a person in the hopes of getting a reaction</a:t>
            </a:r>
          </a:p>
          <a:p>
            <a:pPr algn="l" fontAlgn="base">
              <a:buFont typeface="Arial" panose="020B0604020202020204" pitchFamily="34" charset="0"/>
              <a:buChar char="•"/>
            </a:pPr>
            <a:r>
              <a:rPr lang="en-US" sz="1900" b="1" i="0" dirty="0">
                <a:solidFill>
                  <a:srgbClr val="212121"/>
                </a:solidFill>
                <a:effectLst/>
                <a:latin typeface="Adobe Devanagari" panose="02040503050201020203" pitchFamily="18" charset="0"/>
                <a:cs typeface="Adobe Devanagari" panose="02040503050201020203" pitchFamily="18" charset="0"/>
              </a:rPr>
              <a:t>Outing</a:t>
            </a:r>
            <a:r>
              <a:rPr lang="en-US" sz="1900" b="0" i="0" dirty="0">
                <a:solidFill>
                  <a:srgbClr val="212121"/>
                </a:solidFill>
                <a:effectLst/>
                <a:latin typeface="Adobe Devanagari" panose="02040503050201020203" pitchFamily="18" charset="0"/>
                <a:cs typeface="Adobe Devanagari" panose="02040503050201020203" pitchFamily="18" charset="0"/>
              </a:rPr>
              <a:t>: sharing personal or embarrassing information about someone on the Internet</a:t>
            </a:r>
          </a:p>
          <a:p>
            <a:pPr algn="l" fontAlgn="base">
              <a:buFont typeface="Arial" panose="020B0604020202020204" pitchFamily="34" charset="0"/>
              <a:buChar char="•"/>
            </a:pPr>
            <a:r>
              <a:rPr lang="en-US" sz="1900" b="1" i="0" dirty="0">
                <a:solidFill>
                  <a:srgbClr val="212121"/>
                </a:solidFill>
                <a:effectLst/>
                <a:latin typeface="Adobe Devanagari" panose="02040503050201020203" pitchFamily="18" charset="0"/>
                <a:cs typeface="Adobe Devanagari" panose="02040503050201020203" pitchFamily="18" charset="0"/>
              </a:rPr>
              <a:t>Trolling</a:t>
            </a:r>
            <a:r>
              <a:rPr lang="en-US" sz="1900" b="0" i="0" dirty="0">
                <a:solidFill>
                  <a:srgbClr val="212121"/>
                </a:solidFill>
                <a:effectLst/>
                <a:latin typeface="Adobe Devanagari" panose="02040503050201020203" pitchFamily="18" charset="0"/>
                <a:cs typeface="Adobe Devanagari" panose="02040503050201020203" pitchFamily="18" charset="0"/>
              </a:rPr>
              <a:t>: Trolling refers to posting content or comments with the goal of causing divide</a:t>
            </a:r>
          </a:p>
          <a:p>
            <a:pPr algn="l" fontAlgn="base">
              <a:buFont typeface="Arial" panose="020B0604020202020204" pitchFamily="34" charset="0"/>
              <a:buChar char="•"/>
            </a:pPr>
            <a:r>
              <a:rPr lang="en-US" sz="1900" b="1" i="0" dirty="0">
                <a:solidFill>
                  <a:srgbClr val="212121"/>
                </a:solidFill>
                <a:effectLst/>
                <a:latin typeface="Adobe Devanagari" panose="02040503050201020203" pitchFamily="18" charset="0"/>
                <a:cs typeface="Adobe Devanagari" panose="02040503050201020203" pitchFamily="18" charset="0"/>
              </a:rPr>
              <a:t>Name Calling</a:t>
            </a:r>
            <a:r>
              <a:rPr lang="en-US" sz="1900" b="0" i="0" dirty="0">
                <a:solidFill>
                  <a:srgbClr val="212121"/>
                </a:solidFill>
                <a:effectLst/>
                <a:latin typeface="Adobe Devanagari" panose="02040503050201020203" pitchFamily="18" charset="0"/>
                <a:cs typeface="Adobe Devanagari" panose="02040503050201020203" pitchFamily="18" charset="0"/>
              </a:rPr>
              <a:t>: using offensive language to refer to other people</a:t>
            </a:r>
          </a:p>
          <a:p>
            <a:pPr algn="l" fontAlgn="base">
              <a:buFont typeface="Arial" panose="020B0604020202020204" pitchFamily="34" charset="0"/>
              <a:buChar char="•"/>
            </a:pPr>
            <a:r>
              <a:rPr lang="en-US" sz="1900" b="1" i="0" dirty="0">
                <a:solidFill>
                  <a:srgbClr val="212121"/>
                </a:solidFill>
                <a:effectLst/>
                <a:latin typeface="Adobe Devanagari" panose="02040503050201020203" pitchFamily="18" charset="0"/>
                <a:cs typeface="Adobe Devanagari" panose="02040503050201020203" pitchFamily="18" charset="0"/>
              </a:rPr>
              <a:t>Spreading False Rumors</a:t>
            </a:r>
            <a:r>
              <a:rPr lang="en-US" sz="1900" b="0" i="0" dirty="0">
                <a:solidFill>
                  <a:srgbClr val="212121"/>
                </a:solidFill>
                <a:effectLst/>
                <a:latin typeface="Adobe Devanagari" panose="02040503050201020203" pitchFamily="18" charset="0"/>
                <a:cs typeface="Adobe Devanagari" panose="02040503050201020203" pitchFamily="18" charset="0"/>
              </a:rPr>
              <a:t>: making up stories about individuals and posting them online</a:t>
            </a:r>
          </a:p>
          <a:p>
            <a:pPr algn="l" fontAlgn="base">
              <a:buFont typeface="Arial" panose="020B0604020202020204" pitchFamily="34" charset="0"/>
              <a:buChar char="•"/>
            </a:pPr>
            <a:r>
              <a:rPr lang="en-US" sz="1900" b="1" i="0" dirty="0">
                <a:solidFill>
                  <a:srgbClr val="212121"/>
                </a:solidFill>
                <a:effectLst/>
                <a:latin typeface="Adobe Devanagari" panose="02040503050201020203" pitchFamily="18" charset="0"/>
                <a:cs typeface="Adobe Devanagari" panose="02040503050201020203" pitchFamily="18" charset="0"/>
              </a:rPr>
              <a:t>Sending Explicit Images or Messages</a:t>
            </a:r>
            <a:r>
              <a:rPr lang="en-US" sz="1900" b="0" i="0" dirty="0">
                <a:solidFill>
                  <a:srgbClr val="212121"/>
                </a:solidFill>
                <a:effectLst/>
                <a:latin typeface="Adobe Devanagari" panose="02040503050201020203" pitchFamily="18" charset="0"/>
                <a:cs typeface="Adobe Devanagari" panose="02040503050201020203" pitchFamily="18" charset="0"/>
              </a:rPr>
              <a:t>: sharing explicit images or messages without the consent of the victim</a:t>
            </a:r>
          </a:p>
          <a:p>
            <a:pPr algn="l" fontAlgn="base">
              <a:buFont typeface="Arial" panose="020B0604020202020204" pitchFamily="34" charset="0"/>
              <a:buChar char="•"/>
            </a:pPr>
            <a:r>
              <a:rPr lang="en-US" sz="1900" b="1" i="0" dirty="0">
                <a:solidFill>
                  <a:srgbClr val="212121"/>
                </a:solidFill>
                <a:effectLst/>
                <a:latin typeface="Adobe Devanagari" panose="02040503050201020203" pitchFamily="18" charset="0"/>
                <a:cs typeface="Adobe Devanagari" panose="02040503050201020203" pitchFamily="18" charset="0"/>
              </a:rPr>
              <a:t>Cyber Stalking/Harassing/Physical Threats: </a:t>
            </a:r>
            <a:r>
              <a:rPr lang="en-US" sz="1900" i="0" dirty="0">
                <a:solidFill>
                  <a:srgbClr val="212121"/>
                </a:solidFill>
                <a:effectLst/>
                <a:latin typeface="Adobe Devanagari" panose="02040503050201020203" pitchFamily="18" charset="0"/>
                <a:cs typeface="Adobe Devanagari" panose="02040503050201020203" pitchFamily="18" charset="0"/>
              </a:rPr>
              <a:t>repeated comments of threats towards an individual </a:t>
            </a:r>
          </a:p>
          <a:p>
            <a:endParaRPr lang="en-CA" dirty="0"/>
          </a:p>
        </p:txBody>
      </p:sp>
    </p:spTree>
    <p:extLst>
      <p:ext uri="{BB962C8B-B14F-4D97-AF65-F5344CB8AC3E}">
        <p14:creationId xmlns:p14="http://schemas.microsoft.com/office/powerpoint/2010/main" val="4062454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6E8F1-43D6-00D0-E8D3-CC64EDA65987}"/>
              </a:ext>
            </a:extLst>
          </p:cNvPr>
          <p:cNvSpPr>
            <a:spLocks noGrp="1"/>
          </p:cNvSpPr>
          <p:nvPr>
            <p:ph type="title"/>
          </p:nvPr>
        </p:nvSpPr>
        <p:spPr/>
        <p:txBody>
          <a:bodyPr/>
          <a:lstStyle/>
          <a:p>
            <a:r>
              <a:rPr lang="en-CA" dirty="0"/>
              <a:t>Why do people cyberbully?</a:t>
            </a:r>
          </a:p>
        </p:txBody>
      </p:sp>
      <p:sp>
        <p:nvSpPr>
          <p:cNvPr id="3" name="Content Placeholder 2">
            <a:extLst>
              <a:ext uri="{FF2B5EF4-FFF2-40B4-BE49-F238E27FC236}">
                <a16:creationId xmlns:a16="http://schemas.microsoft.com/office/drawing/2014/main" id="{D7C4494F-395B-51AC-21A4-9F9A1A6122A1}"/>
              </a:ext>
            </a:extLst>
          </p:cNvPr>
          <p:cNvSpPr>
            <a:spLocks noGrp="1"/>
          </p:cNvSpPr>
          <p:nvPr>
            <p:ph idx="1"/>
          </p:nvPr>
        </p:nvSpPr>
        <p:spPr/>
        <p:txBody>
          <a:bodyPr/>
          <a:lstStyle/>
          <a:p>
            <a:r>
              <a:rPr lang="en-CA" dirty="0"/>
              <a:t>To gain popularity</a:t>
            </a:r>
          </a:p>
          <a:p>
            <a:r>
              <a:rPr lang="en-CA" dirty="0"/>
              <a:t>Lack of consequences</a:t>
            </a:r>
          </a:p>
          <a:p>
            <a:r>
              <a:rPr lang="en-CA" dirty="0"/>
              <a:t>Less chance of getting caught</a:t>
            </a:r>
          </a:p>
          <a:p>
            <a:r>
              <a:rPr lang="en-CA" dirty="0"/>
              <a:t>It  has become accepted</a:t>
            </a:r>
          </a:p>
          <a:p>
            <a:r>
              <a:rPr lang="en-CA" dirty="0"/>
              <a:t>Access</a:t>
            </a:r>
          </a:p>
          <a:p>
            <a:r>
              <a:rPr lang="en-CA" dirty="0"/>
              <a:t>No feedback from victim</a:t>
            </a:r>
          </a:p>
          <a:p>
            <a:r>
              <a:rPr lang="en-CA" dirty="0"/>
              <a:t>To increase sense of power or worth</a:t>
            </a:r>
          </a:p>
          <a:p>
            <a:r>
              <a:rPr lang="en-CA" dirty="0"/>
              <a:t>Lack of role models</a:t>
            </a:r>
          </a:p>
        </p:txBody>
      </p:sp>
    </p:spTree>
    <p:extLst>
      <p:ext uri="{BB962C8B-B14F-4D97-AF65-F5344CB8AC3E}">
        <p14:creationId xmlns:p14="http://schemas.microsoft.com/office/powerpoint/2010/main" val="1619698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44DB0-722F-37F8-1A06-B2C60D4EDDF9}"/>
              </a:ext>
            </a:extLst>
          </p:cNvPr>
          <p:cNvSpPr>
            <a:spLocks noGrp="1"/>
          </p:cNvSpPr>
          <p:nvPr>
            <p:ph type="title"/>
          </p:nvPr>
        </p:nvSpPr>
        <p:spPr/>
        <p:txBody>
          <a:bodyPr/>
          <a:lstStyle/>
          <a:p>
            <a:pPr algn="ctr"/>
            <a:r>
              <a:rPr lang="en-CA" dirty="0"/>
              <a:t>Characteristics of </a:t>
            </a:r>
            <a:r>
              <a:rPr lang="en-CA" dirty="0" err="1"/>
              <a:t>CyberBullying</a:t>
            </a:r>
            <a:endParaRPr lang="en-CA" dirty="0"/>
          </a:p>
        </p:txBody>
      </p:sp>
      <p:sp>
        <p:nvSpPr>
          <p:cNvPr id="3" name="Text Placeholder 2">
            <a:extLst>
              <a:ext uri="{FF2B5EF4-FFF2-40B4-BE49-F238E27FC236}">
                <a16:creationId xmlns:a16="http://schemas.microsoft.com/office/drawing/2014/main" id="{A24B51B3-4CD6-91C9-869F-D261656976E7}"/>
              </a:ext>
            </a:extLst>
          </p:cNvPr>
          <p:cNvSpPr>
            <a:spLocks noGrp="1"/>
          </p:cNvSpPr>
          <p:nvPr>
            <p:ph type="body" idx="1"/>
          </p:nvPr>
        </p:nvSpPr>
        <p:spPr/>
        <p:txBody>
          <a:bodyPr/>
          <a:lstStyle/>
          <a:p>
            <a:r>
              <a:rPr lang="en-CA" dirty="0"/>
              <a:t>Youth who are bullied</a:t>
            </a:r>
          </a:p>
        </p:txBody>
      </p:sp>
      <p:sp>
        <p:nvSpPr>
          <p:cNvPr id="4" name="Content Placeholder 3">
            <a:extLst>
              <a:ext uri="{FF2B5EF4-FFF2-40B4-BE49-F238E27FC236}">
                <a16:creationId xmlns:a16="http://schemas.microsoft.com/office/drawing/2014/main" id="{2C73F219-D11D-26A8-1FFD-34BE97DCCE03}"/>
              </a:ext>
            </a:extLst>
          </p:cNvPr>
          <p:cNvSpPr>
            <a:spLocks noGrp="1"/>
          </p:cNvSpPr>
          <p:nvPr>
            <p:ph sz="half" idx="2"/>
          </p:nvPr>
        </p:nvSpPr>
        <p:spPr/>
        <p:txBody>
          <a:bodyPr>
            <a:normAutofit/>
          </a:bodyPr>
          <a:lstStyle/>
          <a:p>
            <a:pPr algn="l" fontAlgn="base">
              <a:buFont typeface="Arial" panose="020B0604020202020204" pitchFamily="34" charset="0"/>
              <a:buChar char="•"/>
            </a:pPr>
            <a:r>
              <a:rPr lang="en-US" b="0" i="0" dirty="0">
                <a:solidFill>
                  <a:srgbClr val="212121"/>
                </a:solidFill>
                <a:effectLst/>
                <a:cs typeface="Adobe Devanagari" panose="02040503050201020203" pitchFamily="18" charset="0"/>
              </a:rPr>
              <a:t>Teens and young adults are the most at risk.</a:t>
            </a:r>
          </a:p>
          <a:p>
            <a:pPr algn="l" fontAlgn="base">
              <a:buFont typeface="Arial" panose="020B0604020202020204" pitchFamily="34" charset="0"/>
              <a:buChar char="•"/>
            </a:pPr>
            <a:r>
              <a:rPr lang="en-US" dirty="0">
                <a:solidFill>
                  <a:srgbClr val="212121"/>
                </a:solidFill>
                <a:cs typeface="Adobe Devanagari" panose="02040503050201020203" pitchFamily="18" charset="0"/>
              </a:rPr>
              <a:t>G</a:t>
            </a:r>
            <a:r>
              <a:rPr lang="en-US" b="0" i="0" dirty="0">
                <a:solidFill>
                  <a:srgbClr val="212121"/>
                </a:solidFill>
                <a:effectLst/>
                <a:cs typeface="Adobe Devanagari" panose="02040503050201020203" pitchFamily="18" charset="0"/>
              </a:rPr>
              <a:t>irls are more likely to be victims.</a:t>
            </a:r>
          </a:p>
          <a:p>
            <a:pPr algn="l" fontAlgn="base">
              <a:buFont typeface="Arial" panose="020B0604020202020204" pitchFamily="34" charset="0"/>
              <a:buChar char="•"/>
            </a:pPr>
            <a:r>
              <a:rPr lang="en-US" b="0" i="0" dirty="0">
                <a:solidFill>
                  <a:srgbClr val="212121"/>
                </a:solidFill>
                <a:effectLst/>
                <a:cs typeface="Adobe Devanagari" panose="02040503050201020203" pitchFamily="18" charset="0"/>
              </a:rPr>
              <a:t>People who are gay, lesbian, bisexual, or transgender may be victims more often.</a:t>
            </a:r>
          </a:p>
          <a:p>
            <a:pPr algn="l" fontAlgn="base">
              <a:buFont typeface="Arial" panose="020B0604020202020204" pitchFamily="34" charset="0"/>
              <a:buChar char="•"/>
            </a:pPr>
            <a:r>
              <a:rPr lang="en-US" b="0" i="0" dirty="0">
                <a:solidFill>
                  <a:srgbClr val="212121"/>
                </a:solidFill>
                <a:effectLst/>
                <a:cs typeface="Adobe Devanagari" panose="02040503050201020203" pitchFamily="18" charset="0"/>
              </a:rPr>
              <a:t>Those who are shy, socially awkward, or don't fit in </a:t>
            </a:r>
          </a:p>
          <a:p>
            <a:pPr algn="l" fontAlgn="base">
              <a:buFont typeface="Arial" panose="020B0604020202020204" pitchFamily="34" charset="0"/>
              <a:buChar char="•"/>
            </a:pPr>
            <a:r>
              <a:rPr lang="en-US" b="0" i="0" dirty="0">
                <a:solidFill>
                  <a:srgbClr val="212121"/>
                </a:solidFill>
                <a:effectLst/>
                <a:cs typeface="Adobe Devanagari" panose="02040503050201020203" pitchFamily="18" charset="0"/>
              </a:rPr>
              <a:t>People who use the Internet constantly are more likely to be victims of online bullies.</a:t>
            </a:r>
          </a:p>
          <a:p>
            <a:endParaRPr lang="en-CA" dirty="0"/>
          </a:p>
        </p:txBody>
      </p:sp>
      <p:sp>
        <p:nvSpPr>
          <p:cNvPr id="5" name="Text Placeholder 4">
            <a:extLst>
              <a:ext uri="{FF2B5EF4-FFF2-40B4-BE49-F238E27FC236}">
                <a16:creationId xmlns:a16="http://schemas.microsoft.com/office/drawing/2014/main" id="{EFAC99FA-76A5-B0CC-09B9-EB2A55C3F9A5}"/>
              </a:ext>
            </a:extLst>
          </p:cNvPr>
          <p:cNvSpPr>
            <a:spLocks noGrp="1"/>
          </p:cNvSpPr>
          <p:nvPr>
            <p:ph type="body" sz="quarter" idx="3"/>
          </p:nvPr>
        </p:nvSpPr>
        <p:spPr/>
        <p:txBody>
          <a:bodyPr/>
          <a:lstStyle/>
          <a:p>
            <a:r>
              <a:rPr lang="en-CA" dirty="0"/>
              <a:t>Youth who Bully others</a:t>
            </a:r>
          </a:p>
        </p:txBody>
      </p:sp>
      <p:sp>
        <p:nvSpPr>
          <p:cNvPr id="6" name="Content Placeholder 5">
            <a:extLst>
              <a:ext uri="{FF2B5EF4-FFF2-40B4-BE49-F238E27FC236}">
                <a16:creationId xmlns:a16="http://schemas.microsoft.com/office/drawing/2014/main" id="{1D8F751A-D6F3-296F-47D0-FD8830E9ABEB}"/>
              </a:ext>
            </a:extLst>
          </p:cNvPr>
          <p:cNvSpPr>
            <a:spLocks noGrp="1"/>
          </p:cNvSpPr>
          <p:nvPr>
            <p:ph sz="quarter" idx="4"/>
          </p:nvPr>
        </p:nvSpPr>
        <p:spPr/>
        <p:txBody>
          <a:bodyPr>
            <a:normAutofit/>
          </a:bodyPr>
          <a:lstStyle/>
          <a:p>
            <a:r>
              <a:rPr lang="en-CA" dirty="0"/>
              <a:t>Impulsivity, aggression, substance use</a:t>
            </a:r>
          </a:p>
          <a:p>
            <a:r>
              <a:rPr lang="en-CA" dirty="0"/>
              <a:t>Youth who have been bullied themselves</a:t>
            </a:r>
          </a:p>
          <a:p>
            <a:r>
              <a:rPr lang="en-CA" dirty="0"/>
              <a:t>Boredom</a:t>
            </a:r>
          </a:p>
          <a:p>
            <a:r>
              <a:rPr lang="en-CA" dirty="0"/>
              <a:t>Loneliness and isolation</a:t>
            </a:r>
          </a:p>
          <a:p>
            <a:r>
              <a:rPr lang="en-CA" dirty="0"/>
              <a:t>Peer group</a:t>
            </a:r>
          </a:p>
          <a:p>
            <a:r>
              <a:rPr lang="en-CA" dirty="0"/>
              <a:t>Experiencing or witnessing violence</a:t>
            </a:r>
          </a:p>
          <a:p>
            <a:r>
              <a:rPr lang="en-CA" dirty="0"/>
              <a:t>Lack of consequences </a:t>
            </a:r>
          </a:p>
        </p:txBody>
      </p:sp>
    </p:spTree>
    <p:extLst>
      <p:ext uri="{BB962C8B-B14F-4D97-AF65-F5344CB8AC3E}">
        <p14:creationId xmlns:p14="http://schemas.microsoft.com/office/powerpoint/2010/main" val="124362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E06E14-6FAD-4D15-CCC2-1494EDDFB7AD}"/>
              </a:ext>
            </a:extLst>
          </p:cNvPr>
          <p:cNvSpPr>
            <a:spLocks noGrp="1"/>
          </p:cNvSpPr>
          <p:nvPr>
            <p:ph type="title"/>
          </p:nvPr>
        </p:nvSpPr>
        <p:spPr>
          <a:xfrm>
            <a:off x="700087" y="909638"/>
            <a:ext cx="10691813" cy="1155618"/>
          </a:xfrm>
        </p:spPr>
        <p:txBody>
          <a:bodyPr>
            <a:normAutofit/>
          </a:bodyPr>
          <a:lstStyle/>
          <a:p>
            <a:r>
              <a:rPr lang="en-CA" dirty="0"/>
              <a:t>Signs and Symptoms</a:t>
            </a:r>
          </a:p>
        </p:txBody>
      </p:sp>
      <p:cxnSp>
        <p:nvCxnSpPr>
          <p:cNvPr id="11" name="Straight Connector 10">
            <a:extLst>
              <a:ext uri="{FF2B5EF4-FFF2-40B4-BE49-F238E27FC236}">
                <a16:creationId xmlns:a16="http://schemas.microsoft.com/office/drawing/2014/main" id="{AAD0195E-7F27-4D06-9427-0C121D721A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D74C2FC-3228-4FC1-B97B-87AD35508D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5D662C4B-C392-646F-D215-8B2591FFCE88}"/>
              </a:ext>
            </a:extLst>
          </p:cNvPr>
          <p:cNvGraphicFramePr>
            <a:graphicFrameLocks noGrp="1"/>
          </p:cNvGraphicFramePr>
          <p:nvPr>
            <p:ph idx="1"/>
            <p:extLst>
              <p:ext uri="{D42A27DB-BD31-4B8C-83A1-F6EECF244321}">
                <p14:modId xmlns:p14="http://schemas.microsoft.com/office/powerpoint/2010/main" val="1891869762"/>
              </p:ext>
            </p:extLst>
          </p:nvPr>
        </p:nvGraphicFramePr>
        <p:xfrm>
          <a:off x="700088" y="2222500"/>
          <a:ext cx="10691812" cy="3740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8568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3D0AD61-C4EE-4A0B-8733-BAE046F63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7414B4-8C89-795F-728E-2127B8CFC947}"/>
              </a:ext>
            </a:extLst>
          </p:cNvPr>
          <p:cNvSpPr>
            <a:spLocks noGrp="1"/>
          </p:cNvSpPr>
          <p:nvPr>
            <p:ph type="title"/>
          </p:nvPr>
        </p:nvSpPr>
        <p:spPr>
          <a:xfrm>
            <a:off x="700087" y="909637"/>
            <a:ext cx="10691813" cy="946391"/>
          </a:xfrm>
        </p:spPr>
        <p:txBody>
          <a:bodyPr vert="horz" lIns="91440" tIns="45720" rIns="91440" bIns="45720" rtlCol="0">
            <a:normAutofit/>
          </a:bodyPr>
          <a:lstStyle/>
          <a:p>
            <a:pPr>
              <a:lnSpc>
                <a:spcPct val="90000"/>
              </a:lnSpc>
            </a:pPr>
            <a:r>
              <a:rPr lang="en-US" sz="3400"/>
              <a:t>Nunavut Parents Speak out about social media</a:t>
            </a:r>
          </a:p>
        </p:txBody>
      </p:sp>
      <p:cxnSp>
        <p:nvCxnSpPr>
          <p:cNvPr id="27" name="Straight Connector 26">
            <a:extLst>
              <a:ext uri="{FF2B5EF4-FFF2-40B4-BE49-F238E27FC236}">
                <a16:creationId xmlns:a16="http://schemas.microsoft.com/office/drawing/2014/main" id="{8916C3E3-8382-46AB-88B8-8CAE8FF282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descr="A qr code with black dots&#10;&#10;AI-generated content may be incorrect.">
            <a:extLst>
              <a:ext uri="{FF2B5EF4-FFF2-40B4-BE49-F238E27FC236}">
                <a16:creationId xmlns:a16="http://schemas.microsoft.com/office/drawing/2014/main" id="{65877CE0-22FF-CF3C-1105-938387F43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2669042"/>
            <a:ext cx="2697419" cy="2697419"/>
          </a:xfrm>
          <a:prstGeom prst="rect">
            <a:avLst/>
          </a:prstGeom>
        </p:spPr>
      </p:pic>
      <p:pic>
        <p:nvPicPr>
          <p:cNvPr id="5" name="Content Placeholder 4" descr="A qr code with black dots&#10;&#10;AI-generated content may be incorrect.">
            <a:extLst>
              <a:ext uri="{FF2B5EF4-FFF2-40B4-BE49-F238E27FC236}">
                <a16:creationId xmlns:a16="http://schemas.microsoft.com/office/drawing/2014/main" id="{2D777460-A8C0-6F89-DA41-3EDEAF082877}"/>
              </a:ext>
            </a:extLst>
          </p:cNvPr>
          <p:cNvPicPr>
            <a:picLocks noChangeAspect="1"/>
          </p:cNvPicPr>
          <p:nvPr/>
        </p:nvPicPr>
        <p:blipFill>
          <a:blip r:embed="rId3">
            <a:extLst>
              <a:ext uri="{28A0092B-C50C-407E-A947-70E740481C1C}">
                <a14:useLocalDpi xmlns:a14="http://schemas.microsoft.com/office/drawing/2010/main" val="0"/>
              </a:ext>
            </a:extLst>
          </a:blip>
          <a:srcRect t="1317" r="-3" b="4939"/>
          <a:stretch/>
        </p:blipFill>
        <p:spPr>
          <a:xfrm>
            <a:off x="3711201" y="2753455"/>
            <a:ext cx="2697419" cy="2528593"/>
          </a:xfrm>
          <a:prstGeom prst="rect">
            <a:avLst/>
          </a:prstGeom>
        </p:spPr>
      </p:pic>
      <p:cxnSp>
        <p:nvCxnSpPr>
          <p:cNvPr id="29" name="Straight Connector 28">
            <a:extLst>
              <a:ext uri="{FF2B5EF4-FFF2-40B4-BE49-F238E27FC236}">
                <a16:creationId xmlns:a16="http://schemas.microsoft.com/office/drawing/2014/main" id="{066B2F53-52E2-4B53-BAF3-FCB37CD9E3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Canada’s Nunavut: Socially distanced, it’s one of the last places on ...">
            <a:extLst>
              <a:ext uri="{FF2B5EF4-FFF2-40B4-BE49-F238E27FC236}">
                <a16:creationId xmlns:a16="http://schemas.microsoft.com/office/drawing/2014/main" id="{DBDD872E-8033-8C34-87BB-6DEE5E55C0CB}"/>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623050" y="2418712"/>
            <a:ext cx="4768850" cy="3177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280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pic>
        <p:nvPicPr>
          <p:cNvPr id="11" name="Picture 10" descr="Computer Generated Lights">
            <a:extLst>
              <a:ext uri="{FF2B5EF4-FFF2-40B4-BE49-F238E27FC236}">
                <a16:creationId xmlns:a16="http://schemas.microsoft.com/office/drawing/2014/main" id="{32EF53E2-D167-6305-17C1-C48F85FFA6E3}"/>
              </a:ext>
            </a:extLst>
          </p:cNvPr>
          <p:cNvPicPr>
            <a:picLocks noChangeAspect="1"/>
          </p:cNvPicPr>
          <p:nvPr/>
        </p:nvPicPr>
        <p:blipFill>
          <a:blip r:embed="rId3"/>
          <a:srcRect t="10439" b="13548"/>
          <a:stretch/>
        </p:blipFill>
        <p:spPr>
          <a:xfrm>
            <a:off x="20" y="10"/>
            <a:ext cx="12191979" cy="6857990"/>
          </a:xfrm>
          <a:prstGeom prst="rect">
            <a:avLst/>
          </a:prstGeom>
        </p:spPr>
      </p:pic>
      <p:sp>
        <p:nvSpPr>
          <p:cNvPr id="17" name="Rectangle 16">
            <a:extLst>
              <a:ext uri="{FF2B5EF4-FFF2-40B4-BE49-F238E27FC236}">
                <a16:creationId xmlns:a16="http://schemas.microsoft.com/office/drawing/2014/main" id="{D21F66AB-6D67-4C86-A415-0B6E4EEC5A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3811" y="423809"/>
            <a:ext cx="6858002" cy="6010383"/>
          </a:xfrm>
          <a:prstGeom prst="rect">
            <a:avLst/>
          </a:prstGeom>
          <a:gradFill>
            <a:gsLst>
              <a:gs pos="0">
                <a:schemeClr val="bg1">
                  <a:alpha val="0"/>
                </a:schemeClr>
              </a:gs>
              <a:gs pos="46000">
                <a:schemeClr val="bg1">
                  <a:alpha val="31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9AAA04D4-1689-E3F9-6824-BDEBF1401FFD}"/>
              </a:ext>
            </a:extLst>
          </p:cNvPr>
          <p:cNvSpPr>
            <a:spLocks noGrp="1"/>
          </p:cNvSpPr>
          <p:nvPr>
            <p:ph type="ctrTitle"/>
          </p:nvPr>
        </p:nvSpPr>
        <p:spPr>
          <a:xfrm>
            <a:off x="313786" y="908651"/>
            <a:ext cx="5230366" cy="4005454"/>
          </a:xfrm>
        </p:spPr>
        <p:txBody>
          <a:bodyPr anchor="t">
            <a:normAutofit/>
          </a:bodyPr>
          <a:lstStyle/>
          <a:p>
            <a:pPr>
              <a:lnSpc>
                <a:spcPct val="90000"/>
              </a:lnSpc>
            </a:pPr>
            <a:r>
              <a:rPr lang="en-CA" sz="5300"/>
              <a:t>The Importance of Mental Health Awareness</a:t>
            </a:r>
          </a:p>
        </p:txBody>
      </p:sp>
      <p:cxnSp>
        <p:nvCxnSpPr>
          <p:cNvPr id="19" name="Straight Connector 18">
            <a:extLst>
              <a:ext uri="{FF2B5EF4-FFF2-40B4-BE49-F238E27FC236}">
                <a16:creationId xmlns:a16="http://schemas.microsoft.com/office/drawing/2014/main" id="{0B66F5E1-B07D-4718-F4B4-5FCE4B7E8F4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9006" y="727509"/>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731810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amwork thinking mind head puzzle">
            <a:extLst>
              <a:ext uri="{FF2B5EF4-FFF2-40B4-BE49-F238E27FC236}">
                <a16:creationId xmlns:a16="http://schemas.microsoft.com/office/drawing/2014/main" id="{847789C8-7F78-4EC6-913D-672263B30DFC}"/>
              </a:ext>
            </a:extLst>
          </p:cNvPr>
          <p:cNvPicPr>
            <a:picLocks noGrp="1" noChangeAspect="1"/>
          </p:cNvPicPr>
          <p:nvPr>
            <p:ph sz="half" idx="1"/>
          </p:nvPr>
        </p:nvPicPr>
        <p:blipFill>
          <a:blip r:embed="rId3"/>
          <a:srcRect l="18173" r="20655" b="1"/>
          <a:stretch/>
        </p:blipFill>
        <p:spPr>
          <a:xfrm>
            <a:off x="20" y="-17929"/>
            <a:ext cx="4206220" cy="6875929"/>
          </a:xfrm>
          <a:prstGeom prst="rect">
            <a:avLst/>
          </a:prstGeom>
        </p:spPr>
      </p:pic>
      <p:sp>
        <p:nvSpPr>
          <p:cNvPr id="2" name="Title 1">
            <a:extLst>
              <a:ext uri="{FF2B5EF4-FFF2-40B4-BE49-F238E27FC236}">
                <a16:creationId xmlns:a16="http://schemas.microsoft.com/office/drawing/2014/main" id="{029E51CC-3A1A-521C-C13E-4728F1FD59C7}"/>
              </a:ext>
            </a:extLst>
          </p:cNvPr>
          <p:cNvSpPr>
            <a:spLocks noGrp="1"/>
          </p:cNvSpPr>
          <p:nvPr>
            <p:ph type="title"/>
          </p:nvPr>
        </p:nvSpPr>
        <p:spPr>
          <a:xfrm>
            <a:off x="4866968" y="914400"/>
            <a:ext cx="6627924" cy="1307592"/>
          </a:xfrm>
        </p:spPr>
        <p:txBody>
          <a:bodyPr vert="horz" lIns="91440" tIns="45720" rIns="91440" bIns="45720" rtlCol="0" anchor="t">
            <a:normAutofit/>
          </a:bodyPr>
          <a:lstStyle/>
          <a:p>
            <a:pPr>
              <a:lnSpc>
                <a:spcPct val="90000"/>
              </a:lnSpc>
            </a:pPr>
            <a:r>
              <a:rPr lang="en-US"/>
              <a:t>Raising Awareness in Schools and Communities</a:t>
            </a:r>
          </a:p>
        </p:txBody>
      </p:sp>
      <p:sp>
        <p:nvSpPr>
          <p:cNvPr id="4" name="Content Placeholder 3">
            <a:extLst>
              <a:ext uri="{FF2B5EF4-FFF2-40B4-BE49-F238E27FC236}">
                <a16:creationId xmlns:a16="http://schemas.microsoft.com/office/drawing/2014/main" id="{E4574D4B-4EBB-0EEA-6D23-5E269D79DCA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66968" y="2221992"/>
            <a:ext cx="6627924" cy="3739896"/>
          </a:xfrm>
        </p:spPr>
        <p:txBody>
          <a:bodyPr>
            <a:normAutofit/>
          </a:bodyPr>
          <a:lstStyle/>
          <a:p>
            <a:pPr marL="0" indent="0">
              <a:spcBef>
                <a:spcPts val="2500"/>
              </a:spcBef>
              <a:buNone/>
            </a:pPr>
            <a:r>
              <a:rPr lang="en-US" sz="1400" b="1"/>
              <a:t>Mental Health Education Programs</a:t>
            </a:r>
          </a:p>
          <a:p>
            <a:pPr marL="0" lvl="1" indent="0">
              <a:buNone/>
            </a:pPr>
            <a:r>
              <a:rPr lang="en-US" sz="1400"/>
              <a:t>Mental health education programs are essential in schools to promote understanding and awareness of mental health issues among students.</a:t>
            </a:r>
          </a:p>
          <a:p>
            <a:pPr marL="0" indent="0">
              <a:spcBef>
                <a:spcPts val="2500"/>
              </a:spcBef>
              <a:buNone/>
            </a:pPr>
            <a:r>
              <a:rPr lang="en-US" sz="1400" b="1"/>
              <a:t>Normalizing Discussions</a:t>
            </a:r>
          </a:p>
          <a:p>
            <a:pPr marL="0" lvl="1" indent="0">
              <a:buNone/>
            </a:pPr>
            <a:r>
              <a:rPr lang="en-US" sz="1400"/>
              <a:t>Normalizing discussions about mental health helps reduce stigma and encourages individuals to seek help when needed.</a:t>
            </a:r>
          </a:p>
          <a:p>
            <a:pPr marL="0" indent="0">
              <a:spcBef>
                <a:spcPts val="2500"/>
              </a:spcBef>
              <a:buNone/>
            </a:pPr>
            <a:r>
              <a:rPr lang="en-US" sz="1400" b="1"/>
              <a:t>Support for Struggling Individuals</a:t>
            </a:r>
          </a:p>
          <a:p>
            <a:pPr marL="0" lvl="1" indent="0">
              <a:buNone/>
            </a:pPr>
            <a:r>
              <a:rPr lang="en-US" sz="1400"/>
              <a:t>Creating a supportive environment in schools and communities aids those struggling with mental health issues to feel understood and accepted.</a:t>
            </a:r>
            <a:endParaRPr lang="en-CA" sz="1400"/>
          </a:p>
        </p:txBody>
      </p:sp>
      <p:cxnSp>
        <p:nvCxnSpPr>
          <p:cNvPr id="16" name="Straight Connector 15">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27301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58D8C024-64C0-20F6-EAC7-CF8BCDF52588}"/>
              </a:ext>
            </a:extLst>
          </p:cNvPr>
          <p:cNvSpPr>
            <a:spLocks noGrp="1"/>
          </p:cNvSpPr>
          <p:nvPr>
            <p:ph type="ctrTitle"/>
          </p:nvPr>
        </p:nvSpPr>
        <p:spPr>
          <a:xfrm>
            <a:off x="695324" y="1145308"/>
            <a:ext cx="7600263" cy="4860947"/>
          </a:xfrm>
        </p:spPr>
        <p:txBody>
          <a:bodyPr anchor="b">
            <a:normAutofit/>
          </a:bodyPr>
          <a:lstStyle/>
          <a:p>
            <a:r>
              <a:rPr lang="en-CA" sz="7600"/>
              <a:t>Promoting Mental Wellness</a:t>
            </a:r>
          </a:p>
        </p:txBody>
      </p:sp>
      <p:cxnSp>
        <p:nvCxnSpPr>
          <p:cNvPr id="9" name="Straight Connector 8">
            <a:extLst>
              <a:ext uri="{FF2B5EF4-FFF2-40B4-BE49-F238E27FC236}">
                <a16:creationId xmlns:a16="http://schemas.microsoft.com/office/drawing/2014/main" id="{67CEFA70-4D11-644F-D4FB-AFFE8747EC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7554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8751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8" name="Rectangle 37">
            <a:extLst>
              <a:ext uri="{FF2B5EF4-FFF2-40B4-BE49-F238E27FC236}">
                <a16:creationId xmlns:a16="http://schemas.microsoft.com/office/drawing/2014/main" id="{E53615EE-C559-4E03-999B-5477F1626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DCB5FB-500A-6F70-D108-20C3B7D6F2D6}"/>
              </a:ext>
            </a:extLst>
          </p:cNvPr>
          <p:cNvSpPr>
            <a:spLocks noGrp="1"/>
          </p:cNvSpPr>
          <p:nvPr>
            <p:ph type="title"/>
          </p:nvPr>
        </p:nvSpPr>
        <p:spPr>
          <a:xfrm>
            <a:off x="700088" y="909637"/>
            <a:ext cx="5958216" cy="1316736"/>
          </a:xfrm>
        </p:spPr>
        <p:txBody>
          <a:bodyPr vert="horz" lIns="91440" tIns="45720" rIns="91440" bIns="45720" rtlCol="0" anchor="t">
            <a:normAutofit/>
          </a:bodyPr>
          <a:lstStyle/>
          <a:p>
            <a:pPr>
              <a:lnSpc>
                <a:spcPct val="90000"/>
              </a:lnSpc>
            </a:pPr>
            <a:r>
              <a:rPr lang="en-US" sz="2800" dirty="0"/>
              <a:t>Using Technology and </a:t>
            </a:r>
            <a:br>
              <a:rPr lang="en-US" sz="2800" dirty="0"/>
            </a:br>
            <a:r>
              <a:rPr lang="en-US" sz="2800" dirty="0"/>
              <a:t>Social Media in a Good Way</a:t>
            </a:r>
          </a:p>
        </p:txBody>
      </p:sp>
      <p:cxnSp>
        <p:nvCxnSpPr>
          <p:cNvPr id="40" name="Straight Connector 39">
            <a:extLst>
              <a:ext uri="{FF2B5EF4-FFF2-40B4-BE49-F238E27FC236}">
                <a16:creationId xmlns:a16="http://schemas.microsoft.com/office/drawing/2014/main" id="{799A8EBD-049C-48E6-97ED-C9102D78FC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2376"/>
            <a:ext cx="5715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63D51FAC-A258-20C6-F96D-573145993AC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0088" y="2235251"/>
            <a:ext cx="5958216" cy="3713109"/>
          </a:xfrm>
        </p:spPr>
        <p:txBody>
          <a:bodyPr>
            <a:normAutofit/>
          </a:bodyPr>
          <a:lstStyle/>
          <a:p>
            <a:pPr marL="0" indent="0">
              <a:spcBef>
                <a:spcPts val="2500"/>
              </a:spcBef>
              <a:buNone/>
            </a:pPr>
            <a:r>
              <a:rPr lang="en-US" sz="1400" b="1" dirty="0"/>
              <a:t>Access to Support</a:t>
            </a:r>
          </a:p>
          <a:p>
            <a:pPr marL="0" lvl="1" indent="0">
              <a:buNone/>
            </a:pPr>
            <a:r>
              <a:rPr lang="en-US" sz="1400" dirty="0"/>
              <a:t>Digital tools provide enhanced access to mental health support, especially for youth who may feel uncomfortable in traditional settings.</a:t>
            </a:r>
          </a:p>
          <a:p>
            <a:pPr marL="0" indent="0">
              <a:spcBef>
                <a:spcPts val="2500"/>
              </a:spcBef>
              <a:buNone/>
            </a:pPr>
            <a:r>
              <a:rPr lang="en-US" sz="1400" b="1" dirty="0"/>
              <a:t>Mental Health Apps</a:t>
            </a:r>
          </a:p>
          <a:p>
            <a:pPr marL="0" lvl="1" indent="0">
              <a:buNone/>
            </a:pPr>
            <a:r>
              <a:rPr lang="en-US" sz="1400" dirty="0"/>
              <a:t>Mental health apps are valuable resources that offer self-help tools and coping strategies for managing mental health issues.</a:t>
            </a:r>
          </a:p>
          <a:p>
            <a:pPr marL="0" indent="0">
              <a:spcBef>
                <a:spcPts val="2500"/>
              </a:spcBef>
              <a:buNone/>
            </a:pPr>
            <a:r>
              <a:rPr lang="en-US" sz="1400" b="1" dirty="0"/>
              <a:t>Increasing our Digital Literacy</a:t>
            </a:r>
          </a:p>
          <a:p>
            <a:pPr marL="0" lvl="1" indent="0">
              <a:buNone/>
            </a:pPr>
            <a:r>
              <a:rPr lang="en-US" sz="1400" dirty="0"/>
              <a:t>There are resources to help us increase awareness about online information and help teach youth to do the same.</a:t>
            </a:r>
            <a:endParaRPr lang="en-CA" sz="1400" dirty="0"/>
          </a:p>
        </p:txBody>
      </p:sp>
      <p:pic>
        <p:nvPicPr>
          <p:cNvPr id="9" name="Content Placeholder 8" descr="A qr code with dots&#10;&#10;AI-generated content may be incorrect.">
            <a:extLst>
              <a:ext uri="{FF2B5EF4-FFF2-40B4-BE49-F238E27FC236}">
                <a16:creationId xmlns:a16="http://schemas.microsoft.com/office/drawing/2014/main" id="{C6E6E7E4-7398-7D1E-D5EA-89DDA1EF43CF}"/>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8198475" y="4091805"/>
            <a:ext cx="2596557" cy="2596557"/>
          </a:xfrm>
          <a:prstGeom prst="rect">
            <a:avLst/>
          </a:prstGeom>
        </p:spPr>
      </p:pic>
      <p:cxnSp>
        <p:nvCxnSpPr>
          <p:cNvPr id="42" name="Straight Connector 41">
            <a:extLst>
              <a:ext uri="{FF2B5EF4-FFF2-40B4-BE49-F238E27FC236}">
                <a16:creationId xmlns:a16="http://schemas.microsoft.com/office/drawing/2014/main" id="{07AB7C5C-C091-4C25-B1BD-93E2F6948C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8546"/>
            <a:ext cx="5715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Online Media 2" title="House hippo in the age of AI">
            <a:hlinkClick r:id="" action="ppaction://media"/>
            <a:extLst>
              <a:ext uri="{FF2B5EF4-FFF2-40B4-BE49-F238E27FC236}">
                <a16:creationId xmlns:a16="http://schemas.microsoft.com/office/drawing/2014/main" id="{0861E3E3-CF03-D454-26D0-73956542DE8C}"/>
              </a:ext>
            </a:extLst>
          </p:cNvPr>
          <p:cNvPicPr>
            <a:picLocks noRot="1" noChangeAspect="1"/>
          </p:cNvPicPr>
          <p:nvPr>
            <a:videoFile r:link="rId1"/>
          </p:nvPr>
        </p:nvPicPr>
        <p:blipFill>
          <a:blip r:embed="rId5"/>
          <a:stretch>
            <a:fillRect/>
          </a:stretch>
        </p:blipFill>
        <p:spPr>
          <a:xfrm>
            <a:off x="6515100" y="909637"/>
            <a:ext cx="5571458" cy="3147873"/>
          </a:xfrm>
          <a:prstGeom prst="rect">
            <a:avLst/>
          </a:prstGeom>
        </p:spPr>
      </p:pic>
    </p:spTree>
    <p:extLst>
      <p:ext uri="{BB962C8B-B14F-4D97-AF65-F5344CB8AC3E}">
        <p14:creationId xmlns:p14="http://schemas.microsoft.com/office/powerpoint/2010/main" val="32344998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3"/>
                                        </p:tgtEl>
                                      </p:cBhvr>
                                    </p:cmd>
                                  </p:childTnLst>
                                </p:cTn>
                              </p:par>
                            </p:childTnLst>
                          </p:cTn>
                        </p:par>
                      </p:childTnLst>
                    </p:cTn>
                  </p:par>
                </p:childTnLst>
              </p:cTn>
              <p:nextCondLst>
                <p:cond evt="onClick" delay="0">
                  <p:tgtEl>
                    <p:spTgt spid="3"/>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66" name="Straight Connector 2065">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8" name="Straight Connector 2067">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070" name="Rectangle 2069">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5466C7-B949-BCF1-A690-453E2E3D2681}"/>
              </a:ext>
            </a:extLst>
          </p:cNvPr>
          <p:cNvSpPr>
            <a:spLocks noGrp="1"/>
          </p:cNvSpPr>
          <p:nvPr>
            <p:ph type="title"/>
          </p:nvPr>
        </p:nvSpPr>
        <p:spPr>
          <a:xfrm>
            <a:off x="8138159" y="1177348"/>
            <a:ext cx="3330906" cy="3441068"/>
          </a:xfrm>
        </p:spPr>
        <p:txBody>
          <a:bodyPr vert="horz" lIns="91440" tIns="45720" rIns="91440" bIns="45720" rtlCol="0" anchor="t">
            <a:normAutofit/>
          </a:bodyPr>
          <a:lstStyle/>
          <a:p>
            <a:r>
              <a:rPr lang="en-US" sz="4200"/>
              <a:t>The Circle of Courage</a:t>
            </a:r>
          </a:p>
        </p:txBody>
      </p:sp>
      <p:cxnSp>
        <p:nvCxnSpPr>
          <p:cNvPr id="2072" name="Straight Connector 2071">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descr="Circle of Courage - Every Student Can Thrive.">
            <a:extLst>
              <a:ext uri="{FF2B5EF4-FFF2-40B4-BE49-F238E27FC236}">
                <a16:creationId xmlns:a16="http://schemas.microsoft.com/office/drawing/2014/main" id="{44FA3BAF-A8D3-5B4F-2724-732777135E6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1531" r="1" b="4895"/>
          <a:stretch/>
        </p:blipFill>
        <p:spPr bwMode="auto">
          <a:xfrm>
            <a:off x="1296908" y="863602"/>
            <a:ext cx="6032024" cy="5134757"/>
          </a:xfrm>
          <a:prstGeom prst="rect">
            <a:avLst/>
          </a:prstGeom>
          <a:noFill/>
          <a:extLst>
            <a:ext uri="{909E8E84-426E-40DD-AFC4-6F175D3DCCD1}">
              <a14:hiddenFill xmlns:a14="http://schemas.microsoft.com/office/drawing/2010/main">
                <a:solidFill>
                  <a:srgbClr val="FFFFFF"/>
                </a:solidFill>
              </a14:hiddenFill>
            </a:ext>
          </a:extLst>
        </p:spPr>
      </p:pic>
      <p:cxnSp>
        <p:nvCxnSpPr>
          <p:cNvPr id="2074" name="Straight Connector 2073">
            <a:extLst>
              <a:ext uri="{FF2B5EF4-FFF2-40B4-BE49-F238E27FC236}">
                <a16:creationId xmlns:a16="http://schemas.microsoft.com/office/drawing/2014/main" id="{D7CC41EB-2D81-4303-9171-6401B388BA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885"/>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4689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utism ribbon in drawn outline of person's head on brown paper background.  Note all drawings and art are my own.  ">
            <a:extLst>
              <a:ext uri="{FF2B5EF4-FFF2-40B4-BE49-F238E27FC236}">
                <a16:creationId xmlns:a16="http://schemas.microsoft.com/office/drawing/2014/main" id="{21869EA4-B912-4B0D-BF4E-41FF2EB53369}"/>
              </a:ext>
            </a:extLst>
          </p:cNvPr>
          <p:cNvPicPr>
            <a:picLocks noGrp="1" noChangeAspect="1"/>
          </p:cNvPicPr>
          <p:nvPr>
            <p:ph sz="half" idx="1"/>
          </p:nvPr>
        </p:nvPicPr>
        <p:blipFill>
          <a:blip r:embed="rId3"/>
          <a:srcRect l="46443" r="13877" b="-1"/>
          <a:stretch/>
        </p:blipFill>
        <p:spPr>
          <a:xfrm>
            <a:off x="8115300" y="10"/>
            <a:ext cx="4076700" cy="6857990"/>
          </a:xfrm>
          <a:prstGeom prst="rect">
            <a:avLst/>
          </a:prstGeom>
        </p:spPr>
      </p:pic>
      <p:sp>
        <p:nvSpPr>
          <p:cNvPr id="2" name="Title 1">
            <a:extLst>
              <a:ext uri="{FF2B5EF4-FFF2-40B4-BE49-F238E27FC236}">
                <a16:creationId xmlns:a16="http://schemas.microsoft.com/office/drawing/2014/main" id="{6E116E79-1764-9932-3627-1DC501BD711B}"/>
              </a:ext>
            </a:extLst>
          </p:cNvPr>
          <p:cNvSpPr>
            <a:spLocks noGrp="1"/>
          </p:cNvSpPr>
          <p:nvPr>
            <p:ph type="title"/>
          </p:nvPr>
        </p:nvSpPr>
        <p:spPr>
          <a:xfrm>
            <a:off x="704088" y="914401"/>
            <a:ext cx="6766560" cy="1307592"/>
          </a:xfrm>
        </p:spPr>
        <p:txBody>
          <a:bodyPr vert="horz" lIns="91440" tIns="45720" rIns="91440" bIns="45720" rtlCol="0" anchor="t">
            <a:normAutofit/>
          </a:bodyPr>
          <a:lstStyle/>
          <a:p>
            <a:pPr>
              <a:lnSpc>
                <a:spcPct val="90000"/>
              </a:lnSpc>
            </a:pPr>
            <a:r>
              <a:rPr lang="en-US"/>
              <a:t>Agenda for Today's Discussion</a:t>
            </a:r>
          </a:p>
        </p:txBody>
      </p:sp>
      <p:sp>
        <p:nvSpPr>
          <p:cNvPr id="4" name="Content Placeholder 3">
            <a:extLst>
              <a:ext uri="{FF2B5EF4-FFF2-40B4-BE49-F238E27FC236}">
                <a16:creationId xmlns:a16="http://schemas.microsoft.com/office/drawing/2014/main" id="{CF0D3332-0F50-10B2-0E14-2F297E6C3202}"/>
              </a:ext>
            </a:extLst>
          </p:cNvPr>
          <p:cNvSpPr>
            <a:spLocks noGrp="1"/>
          </p:cNvSpPr>
          <p:nvPr>
            <p:ph sz="half" idx="2"/>
          </p:nvPr>
        </p:nvSpPr>
        <p:spPr>
          <a:xfrm>
            <a:off x="704088" y="2221994"/>
            <a:ext cx="6766560" cy="3739896"/>
          </a:xfrm>
        </p:spPr>
        <p:txBody>
          <a:bodyPr vert="horz" lIns="91440" tIns="45720" rIns="91440" bIns="45720" rtlCol="0">
            <a:normAutofit/>
          </a:bodyPr>
          <a:lstStyle/>
          <a:p>
            <a:r>
              <a:rPr lang="en-US" dirty="0"/>
              <a:t>Understanding Youth Mental Health and the Impact of Cyber Bullying</a:t>
            </a:r>
          </a:p>
          <a:p>
            <a:r>
              <a:rPr lang="en-US" dirty="0"/>
              <a:t>The Importance of Mental Health Awareness</a:t>
            </a:r>
          </a:p>
          <a:p>
            <a:r>
              <a:rPr lang="en-US" dirty="0"/>
              <a:t>Promoting Mental Wellness</a:t>
            </a:r>
          </a:p>
        </p:txBody>
      </p:sp>
      <p:cxnSp>
        <p:nvCxnSpPr>
          <p:cNvPr id="16" name="Straight Connector 15">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658368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3C59D-8641-484F-A35C-361AD7E155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4768"/>
            <a:ext cx="65836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2332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0" y="0"/>
            <a:ext cx="9144000" cy="6858000"/>
          </a:xfrm>
          <a:prstGeom prst="rect">
            <a:avLst/>
          </a:prstGeom>
          <a:solidFill>
            <a:srgbClr val="FFFF00"/>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00"/>
              </a:solidFill>
              <a:latin typeface="Calibri"/>
            </a:endParaRPr>
          </a:p>
        </p:txBody>
      </p:sp>
      <p:pic>
        <p:nvPicPr>
          <p:cNvPr id="72707" name="Picture 4" descr="Circle_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667001"/>
            <a:ext cx="2286000"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Text Box 7"/>
          <p:cNvSpPr txBox="1">
            <a:spLocks noChangeArrowheads="1"/>
          </p:cNvSpPr>
          <p:nvPr/>
        </p:nvSpPr>
        <p:spPr bwMode="auto">
          <a:xfrm>
            <a:off x="1981200" y="3429000"/>
            <a:ext cx="2933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None/>
            </a:pPr>
            <a:r>
              <a:rPr lang="en-US" altLang="en-US" b="1">
                <a:solidFill>
                  <a:prstClr val="black"/>
                </a:solidFill>
                <a:latin typeface="Arial Narrow" pitchFamily="34" charset="0"/>
              </a:rPr>
              <a:t>independence</a:t>
            </a:r>
          </a:p>
        </p:txBody>
      </p:sp>
      <p:sp>
        <p:nvSpPr>
          <p:cNvPr id="72709" name="Text Box 6"/>
          <p:cNvSpPr txBox="1">
            <a:spLocks noChangeArrowheads="1"/>
          </p:cNvSpPr>
          <p:nvPr/>
        </p:nvSpPr>
        <p:spPr bwMode="auto">
          <a:xfrm>
            <a:off x="5257801" y="1828800"/>
            <a:ext cx="18716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4" rIns="91407" bIns="45704">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None/>
            </a:pPr>
            <a:r>
              <a:rPr lang="en-US" altLang="en-US" b="1">
                <a:solidFill>
                  <a:prstClr val="black"/>
                </a:solidFill>
                <a:latin typeface="Arial Narrow" pitchFamily="34" charset="0"/>
              </a:rPr>
              <a:t>generosity</a:t>
            </a:r>
          </a:p>
        </p:txBody>
      </p:sp>
      <p:sp>
        <p:nvSpPr>
          <p:cNvPr id="72710" name="Text Box 8"/>
          <p:cNvSpPr txBox="1">
            <a:spLocks noChangeArrowheads="1"/>
          </p:cNvSpPr>
          <p:nvPr/>
        </p:nvSpPr>
        <p:spPr bwMode="auto">
          <a:xfrm>
            <a:off x="7696200" y="3429000"/>
            <a:ext cx="17732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4" rIns="91407" bIns="45704">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None/>
            </a:pPr>
            <a:r>
              <a:rPr lang="en-US" altLang="en-US" b="1">
                <a:solidFill>
                  <a:prstClr val="black"/>
                </a:solidFill>
                <a:latin typeface="Arial Narrow" pitchFamily="34" charset="0"/>
              </a:rPr>
              <a:t>belonging</a:t>
            </a:r>
          </a:p>
        </p:txBody>
      </p:sp>
      <p:sp>
        <p:nvSpPr>
          <p:cNvPr id="72711" name="Text Box 5"/>
          <p:cNvSpPr txBox="1">
            <a:spLocks noChangeArrowheads="1"/>
          </p:cNvSpPr>
          <p:nvPr/>
        </p:nvSpPr>
        <p:spPr bwMode="auto">
          <a:xfrm>
            <a:off x="5181600" y="5105400"/>
            <a:ext cx="1828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None/>
            </a:pPr>
            <a:r>
              <a:rPr lang="en-US" altLang="en-US" b="1">
                <a:solidFill>
                  <a:prstClr val="black"/>
                </a:solidFill>
                <a:latin typeface="Arial Narrow" pitchFamily="34" charset="0"/>
              </a:rPr>
              <a:t>mastery</a:t>
            </a:r>
          </a:p>
        </p:txBody>
      </p:sp>
      <p:sp>
        <p:nvSpPr>
          <p:cNvPr id="72712" name="Rectangle 3"/>
          <p:cNvSpPr>
            <a:spLocks noChangeArrowheads="1"/>
          </p:cNvSpPr>
          <p:nvPr/>
        </p:nvSpPr>
        <p:spPr bwMode="auto">
          <a:xfrm>
            <a:off x="152400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99" tIns="43099" rIns="86199" bIns="43099"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None/>
            </a:pPr>
            <a:r>
              <a:rPr lang="en-US" altLang="en-US" sz="3600" b="1">
                <a:solidFill>
                  <a:srgbClr val="FFFF00"/>
                </a:solidFill>
              </a:rPr>
              <a:t> </a:t>
            </a:r>
            <a:endParaRPr lang="en-US" altLang="en-US" sz="4000" b="1">
              <a:solidFill>
                <a:srgbClr val="C00000"/>
              </a:solidFill>
              <a:latin typeface="Arial Black" pitchFamily="34" charset="0"/>
            </a:endParaRPr>
          </a:p>
        </p:txBody>
      </p:sp>
      <mc:AlternateContent xmlns:mc="http://schemas.openxmlformats.org/markup-compatibility/2006">
        <mc:Choice xmlns:p14="http://schemas.microsoft.com/office/powerpoint/2010/main" Requires="p14">
          <p:contentPart p14:bwMode="auto" r:id="rId4">
            <p14:nvContentPartPr>
              <p14:cNvPr id="4098" name="Ink 8"/>
              <p14:cNvContentPartPr>
                <a14:cpLocks xmlns:a14="http://schemas.microsoft.com/office/drawing/2010/main" noRot="1" noChangeAspect="1" noEditPoints="1" noChangeArrowheads="1" noChangeShapeType="1"/>
              </p14:cNvContentPartPr>
              <p14:nvPr/>
            </p14:nvContentPartPr>
            <p14:xfrm>
              <a:off x="3294064" y="3233738"/>
              <a:ext cx="757237" cy="855662"/>
            </p14:xfrm>
          </p:contentPart>
        </mc:Choice>
        <mc:Fallback>
          <p:pic>
            <p:nvPicPr>
              <p:cNvPr id="4098" name="Ink 8"/>
              <p:cNvPicPr>
                <a:picLocks noRot="1" noChangeAspect="1" noEditPoints="1" noChangeArrowheads="1" noChangeShapeType="1"/>
              </p:cNvPicPr>
              <p:nvPr/>
            </p:nvPicPr>
            <p:blipFill>
              <a:blip r:embed="rId5"/>
              <a:stretch>
                <a:fillRect/>
              </a:stretch>
            </p:blipFill>
            <p:spPr>
              <a:xfrm>
                <a:off x="3265618" y="3119626"/>
                <a:ext cx="814129" cy="1083887"/>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099" name="Ink 9"/>
              <p14:cNvContentPartPr>
                <a14:cpLocks xmlns:a14="http://schemas.microsoft.com/office/drawing/2010/main" noRot="1" noChangeAspect="1" noEditPoints="1" noChangeArrowheads="1" noChangeShapeType="1"/>
              </p14:cNvContentPartPr>
              <p14:nvPr/>
            </p14:nvContentPartPr>
            <p14:xfrm>
              <a:off x="3078163" y="3135313"/>
              <a:ext cx="1047750" cy="1123950"/>
            </p14:xfrm>
          </p:contentPart>
        </mc:Choice>
        <mc:Fallback>
          <p:pic>
            <p:nvPicPr>
              <p:cNvPr id="4099" name="Ink 9"/>
              <p:cNvPicPr>
                <a:picLocks noRot="1" noChangeAspect="1" noEditPoints="1" noChangeArrowheads="1" noChangeShapeType="1"/>
              </p:cNvPicPr>
              <p:nvPr/>
            </p:nvPicPr>
            <p:blipFill>
              <a:blip r:embed="rId7"/>
              <a:stretch>
                <a:fillRect/>
              </a:stretch>
            </p:blipFill>
            <p:spPr>
              <a:xfrm>
                <a:off x="3049719" y="3021190"/>
                <a:ext cx="1104638" cy="1352196"/>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100" name="Ink 10"/>
              <p14:cNvContentPartPr>
                <a14:cpLocks xmlns:a14="http://schemas.microsoft.com/office/drawing/2010/main" noRot="1" noChangeAspect="1" noEditPoints="1" noChangeArrowheads="1" noChangeShapeType="1"/>
              </p14:cNvContentPartPr>
              <p14:nvPr/>
            </p14:nvContentPartPr>
            <p14:xfrm>
              <a:off x="3143251" y="3206751"/>
              <a:ext cx="836613" cy="1254125"/>
            </p14:xfrm>
          </p:contentPart>
        </mc:Choice>
        <mc:Fallback>
          <p:pic>
            <p:nvPicPr>
              <p:cNvPr id="4100" name="Ink 10"/>
              <p:cNvPicPr>
                <a:picLocks noRot="1" noChangeAspect="1" noEditPoints="1" noChangeArrowheads="1" noChangeShapeType="1"/>
              </p:cNvPicPr>
              <p:nvPr/>
            </p:nvPicPr>
            <p:blipFill>
              <a:blip r:embed="rId9"/>
              <a:stretch>
                <a:fillRect/>
              </a:stretch>
            </p:blipFill>
            <p:spPr>
              <a:xfrm>
                <a:off x="3114812" y="3092609"/>
                <a:ext cx="893491" cy="148241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101" name="Ink 11"/>
              <p14:cNvContentPartPr>
                <a14:cpLocks xmlns:a14="http://schemas.microsoft.com/office/drawing/2010/main" noRot="1" noChangeAspect="1" noEditPoints="1" noChangeArrowheads="1" noChangeShapeType="1"/>
              </p14:cNvContentPartPr>
              <p14:nvPr/>
            </p14:nvContentPartPr>
            <p14:xfrm>
              <a:off x="8224839" y="3259139"/>
              <a:ext cx="765175" cy="1012825"/>
            </p14:xfrm>
          </p:contentPart>
        </mc:Choice>
        <mc:Fallback>
          <p:pic>
            <p:nvPicPr>
              <p:cNvPr id="4101" name="Ink 11"/>
              <p:cNvPicPr>
                <a:picLocks noRot="1" noChangeAspect="1" noEditPoints="1" noChangeArrowheads="1" noChangeShapeType="1"/>
              </p:cNvPicPr>
              <p:nvPr/>
            </p:nvPicPr>
            <p:blipFill>
              <a:blip r:embed="rId11"/>
              <a:stretch>
                <a:fillRect/>
              </a:stretch>
            </p:blipFill>
            <p:spPr>
              <a:xfrm>
                <a:off x="8196392" y="3145003"/>
                <a:ext cx="822068" cy="1241098"/>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102" name="Ink 12"/>
              <p14:cNvContentPartPr>
                <a14:cpLocks xmlns:a14="http://schemas.microsoft.com/office/drawing/2010/main" noRot="1" noChangeAspect="1" noEditPoints="1" noChangeArrowheads="1" noChangeShapeType="1"/>
              </p14:cNvContentPartPr>
              <p14:nvPr/>
            </p14:nvContentPartPr>
            <p14:xfrm>
              <a:off x="8113713" y="3259139"/>
              <a:ext cx="1314450" cy="1254125"/>
            </p14:xfrm>
          </p:contentPart>
        </mc:Choice>
        <mc:Fallback>
          <p:pic>
            <p:nvPicPr>
              <p:cNvPr id="4102" name="Ink 12"/>
              <p:cNvPicPr>
                <a:picLocks noRot="1" noChangeAspect="1" noEditPoints="1" noChangeArrowheads="1" noChangeShapeType="1"/>
              </p:cNvPicPr>
              <p:nvPr/>
            </p:nvPicPr>
            <p:blipFill>
              <a:blip r:embed="rId13"/>
              <a:stretch>
                <a:fillRect/>
              </a:stretch>
            </p:blipFill>
            <p:spPr>
              <a:xfrm>
                <a:off x="8085271" y="3145029"/>
                <a:ext cx="1371334" cy="1482344"/>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103" name="Ink 13"/>
              <p14:cNvContentPartPr>
                <a14:cpLocks xmlns:a14="http://schemas.microsoft.com/office/drawing/2010/main" noRot="1" noChangeAspect="1" noEditPoints="1" noChangeArrowheads="1" noChangeShapeType="1"/>
              </p14:cNvContentPartPr>
              <p14:nvPr/>
            </p14:nvContentPartPr>
            <p14:xfrm>
              <a:off x="5795963" y="5016500"/>
              <a:ext cx="647700" cy="717550"/>
            </p14:xfrm>
          </p:contentPart>
        </mc:Choice>
        <mc:Fallback>
          <p:pic>
            <p:nvPicPr>
              <p:cNvPr id="4103" name="Ink 13"/>
              <p:cNvPicPr>
                <a:picLocks noRot="1" noChangeAspect="1" noEditPoints="1" noChangeArrowheads="1" noChangeShapeType="1"/>
              </p:cNvPicPr>
              <p:nvPr/>
            </p:nvPicPr>
            <p:blipFill>
              <a:blip r:embed="rId15"/>
              <a:stretch>
                <a:fillRect/>
              </a:stretch>
            </p:blipFill>
            <p:spPr>
              <a:xfrm>
                <a:off x="5767520" y="4902426"/>
                <a:ext cx="704585" cy="945698"/>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104" name="Ink 14"/>
              <p14:cNvContentPartPr>
                <a14:cpLocks xmlns:a14="http://schemas.microsoft.com/office/drawing/2010/main" noRot="1" noChangeAspect="1" noEditPoints="1" noChangeArrowheads="1" noChangeShapeType="1"/>
              </p14:cNvContentPartPr>
              <p14:nvPr/>
            </p14:nvContentPartPr>
            <p14:xfrm>
              <a:off x="5802313" y="5035551"/>
              <a:ext cx="869950" cy="836613"/>
            </p14:xfrm>
          </p:contentPart>
        </mc:Choice>
        <mc:Fallback>
          <p:pic>
            <p:nvPicPr>
              <p:cNvPr id="4104" name="Ink 14"/>
              <p:cNvPicPr>
                <a:picLocks noRot="1" noChangeAspect="1" noEditPoints="1" noChangeArrowheads="1" noChangeShapeType="1"/>
              </p:cNvPicPr>
              <p:nvPr/>
            </p:nvPicPr>
            <p:blipFill>
              <a:blip r:embed="rId17"/>
              <a:stretch>
                <a:fillRect/>
              </a:stretch>
            </p:blipFill>
            <p:spPr>
              <a:xfrm>
                <a:off x="5773879" y="4921435"/>
                <a:ext cx="926819" cy="1064846"/>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105" name="Ink 15"/>
              <p14:cNvContentPartPr>
                <a14:cpLocks xmlns:a14="http://schemas.microsoft.com/office/drawing/2010/main" noRot="1" noChangeAspect="1" noEditPoints="1" noChangeArrowheads="1" noChangeShapeType="1"/>
              </p14:cNvContentPartPr>
              <p14:nvPr/>
            </p14:nvContentPartPr>
            <p14:xfrm>
              <a:off x="5943600" y="1828801"/>
              <a:ext cx="501650" cy="606425"/>
            </p14:xfrm>
          </p:contentPart>
        </mc:Choice>
        <mc:Fallback>
          <p:pic>
            <p:nvPicPr>
              <p:cNvPr id="4105" name="Ink 15"/>
              <p:cNvPicPr>
                <a:picLocks noRot="1" noChangeAspect="1" noEditPoints="1" noChangeArrowheads="1" noChangeShapeType="1"/>
              </p:cNvPicPr>
              <p:nvPr/>
            </p:nvPicPr>
            <p:blipFill>
              <a:blip r:embed="rId19"/>
              <a:stretch>
                <a:fillRect/>
              </a:stretch>
            </p:blipFill>
            <p:spPr>
              <a:xfrm>
                <a:off x="5915171" y="1714714"/>
                <a:ext cx="558508" cy="834599"/>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106" name="Ink 16"/>
              <p14:cNvContentPartPr>
                <a14:cpLocks xmlns:a14="http://schemas.microsoft.com/office/drawing/2010/main" noRot="1" noChangeAspect="1" noEditPoints="1" noChangeArrowheads="1" noChangeShapeType="1"/>
              </p14:cNvContentPartPr>
              <p14:nvPr/>
            </p14:nvContentPartPr>
            <p14:xfrm>
              <a:off x="5821364" y="1677989"/>
              <a:ext cx="966787" cy="731837"/>
            </p14:xfrm>
          </p:contentPart>
        </mc:Choice>
        <mc:Fallback>
          <p:pic>
            <p:nvPicPr>
              <p:cNvPr id="4106" name="Ink 16"/>
              <p:cNvPicPr>
                <a:picLocks noRot="1" noChangeAspect="1" noEditPoints="1" noChangeArrowheads="1" noChangeShapeType="1"/>
              </p:cNvPicPr>
              <p:nvPr/>
            </p:nvPicPr>
            <p:blipFill>
              <a:blip r:embed="rId21"/>
              <a:stretch>
                <a:fillRect/>
              </a:stretch>
            </p:blipFill>
            <p:spPr>
              <a:xfrm>
                <a:off x="5792929" y="1563876"/>
                <a:ext cx="1023657" cy="960064"/>
              </a:xfrm>
              <a:prstGeom prst="rect">
                <a:avLst/>
              </a:prstGeom>
            </p:spPr>
          </p:pic>
        </mc:Fallback>
      </mc:AlternateContent>
      <p:sp>
        <p:nvSpPr>
          <p:cNvPr id="2" name="TextBox 1"/>
          <p:cNvSpPr txBox="1"/>
          <p:nvPr/>
        </p:nvSpPr>
        <p:spPr>
          <a:xfrm>
            <a:off x="1524001" y="429330"/>
            <a:ext cx="9144000" cy="769441"/>
          </a:xfrm>
          <a:prstGeom prst="rect">
            <a:avLst/>
          </a:prstGeom>
          <a:noFill/>
        </p:spPr>
        <p:txBody>
          <a:bodyPr wrap="square" rtlCol="0">
            <a:spAutoFit/>
          </a:bodyPr>
          <a:lstStyle/>
          <a:p>
            <a:pPr algn="ctr"/>
            <a:r>
              <a:rPr lang="en-US" sz="4400" b="1" dirty="0">
                <a:solidFill>
                  <a:srgbClr val="C00000"/>
                </a:solidFill>
                <a:effectLst>
                  <a:outerShdw blurRad="38100" dist="38100" dir="2700000" algn="tl">
                    <a:srgbClr val="000000">
                      <a:alpha val="43137"/>
                    </a:srgbClr>
                  </a:outerShdw>
                </a:effectLst>
                <a:latin typeface="Arial Black" panose="020B0A04020102020204" pitchFamily="34" charset="0"/>
              </a:rPr>
              <a:t>Broken Circles</a:t>
            </a:r>
          </a:p>
        </p:txBody>
      </p:sp>
    </p:spTree>
    <p:extLst>
      <p:ext uri="{BB962C8B-B14F-4D97-AF65-F5344CB8AC3E}">
        <p14:creationId xmlns:p14="http://schemas.microsoft.com/office/powerpoint/2010/main" val="204777798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cxnSp>
        <p:nvCxnSpPr>
          <p:cNvPr id="11" name="Straight Connector 10">
            <a:extLst>
              <a:ext uri="{FF2B5EF4-FFF2-40B4-BE49-F238E27FC236}">
                <a16:creationId xmlns:a16="http://schemas.microsoft.com/office/drawing/2014/main" id="{22F20000-FD86-48F6-9363-FEC90C932D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72AE332-6ACA-45BE-875F-91A291D4A4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628BFA1-00F0-9628-9CAD-CD5530777C28}"/>
              </a:ext>
            </a:extLst>
          </p:cNvPr>
          <p:cNvSpPr>
            <a:spLocks noGrp="1"/>
          </p:cNvSpPr>
          <p:nvPr>
            <p:ph type="title"/>
          </p:nvPr>
        </p:nvSpPr>
        <p:spPr>
          <a:xfrm>
            <a:off x="702129" y="914760"/>
            <a:ext cx="2806615" cy="3543764"/>
          </a:xfrm>
        </p:spPr>
        <p:txBody>
          <a:bodyPr>
            <a:normAutofit/>
          </a:bodyPr>
          <a:lstStyle/>
          <a:p>
            <a:r>
              <a:rPr lang="en-CA" sz="3600"/>
              <a:t>Building Resilience and Coping Skills</a:t>
            </a:r>
          </a:p>
        </p:txBody>
      </p:sp>
      <p:graphicFrame>
        <p:nvGraphicFramePr>
          <p:cNvPr id="4" name="Content Placeholder 4">
            <a:extLst>
              <a:ext uri="{FF2B5EF4-FFF2-40B4-BE49-F238E27FC236}">
                <a16:creationId xmlns:a16="http://schemas.microsoft.com/office/drawing/2014/main" id="{40A27A6D-A662-44D2-97FF-6C12F744A06C}"/>
              </a:ext>
            </a:extLst>
          </p:cNvPr>
          <p:cNvGraphicFramePr>
            <a:graphicFrameLocks noGrp="1"/>
          </p:cNvGraphicFramePr>
          <p:nvPr>
            <p:ph idx="1"/>
            <p:extLst>
              <p:ext uri="{D42A27DB-BD31-4B8C-83A1-F6EECF244321}">
                <p14:modId xmlns:p14="http://schemas.microsoft.com/office/powerpoint/2010/main" val="3224729442"/>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3902149" y="978558"/>
          <a:ext cx="7591859" cy="5091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830259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oup of young people huddling in gym">
            <a:extLst>
              <a:ext uri="{FF2B5EF4-FFF2-40B4-BE49-F238E27FC236}">
                <a16:creationId xmlns:a16="http://schemas.microsoft.com/office/drawing/2014/main" id="{C81514D4-69E8-4597-BCE3-DB7DCE8624ED}"/>
              </a:ext>
            </a:extLst>
          </p:cNvPr>
          <p:cNvPicPr>
            <a:picLocks noGrp="1" noChangeAspect="1"/>
          </p:cNvPicPr>
          <p:nvPr>
            <p:ph sz="half" idx="1"/>
          </p:nvPr>
        </p:nvPicPr>
        <p:blipFill>
          <a:blip r:embed="rId3"/>
          <a:srcRect l="21934" r="37234" b="2"/>
          <a:stretch/>
        </p:blipFill>
        <p:spPr>
          <a:xfrm>
            <a:off x="20" y="-17929"/>
            <a:ext cx="4206220" cy="6875929"/>
          </a:xfrm>
          <a:prstGeom prst="rect">
            <a:avLst/>
          </a:prstGeom>
        </p:spPr>
      </p:pic>
      <p:sp>
        <p:nvSpPr>
          <p:cNvPr id="2" name="Title 1">
            <a:extLst>
              <a:ext uri="{FF2B5EF4-FFF2-40B4-BE49-F238E27FC236}">
                <a16:creationId xmlns:a16="http://schemas.microsoft.com/office/drawing/2014/main" id="{69E7A476-6355-3AE8-670D-6D49B0A58073}"/>
              </a:ext>
            </a:extLst>
          </p:cNvPr>
          <p:cNvSpPr>
            <a:spLocks noGrp="1"/>
          </p:cNvSpPr>
          <p:nvPr>
            <p:ph type="title"/>
          </p:nvPr>
        </p:nvSpPr>
        <p:spPr>
          <a:xfrm>
            <a:off x="4866968" y="914400"/>
            <a:ext cx="6627924" cy="1307592"/>
          </a:xfrm>
        </p:spPr>
        <p:txBody>
          <a:bodyPr vert="horz" lIns="91440" tIns="45720" rIns="91440" bIns="45720" rtlCol="0" anchor="t">
            <a:normAutofit fontScale="90000"/>
          </a:bodyPr>
          <a:lstStyle/>
          <a:p>
            <a:pPr>
              <a:lnSpc>
                <a:spcPct val="90000"/>
              </a:lnSpc>
            </a:pPr>
            <a:r>
              <a:rPr lang="en-US" dirty="0"/>
              <a:t>Collective Care: School and Community Programs</a:t>
            </a:r>
          </a:p>
        </p:txBody>
      </p:sp>
      <p:sp>
        <p:nvSpPr>
          <p:cNvPr id="4" name="Content Placeholder 3">
            <a:extLst>
              <a:ext uri="{FF2B5EF4-FFF2-40B4-BE49-F238E27FC236}">
                <a16:creationId xmlns:a16="http://schemas.microsoft.com/office/drawing/2014/main" id="{E7BD2B87-0DEC-782D-F511-DAB71EA04B1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66968" y="2221992"/>
            <a:ext cx="6627924" cy="3739896"/>
          </a:xfrm>
        </p:spPr>
        <p:txBody>
          <a:bodyPr>
            <a:normAutofit/>
          </a:bodyPr>
          <a:lstStyle/>
          <a:p>
            <a:pPr marL="0" lvl="0" indent="0">
              <a:spcBef>
                <a:spcPts val="2500"/>
              </a:spcBef>
              <a:buNone/>
            </a:pPr>
            <a:r>
              <a:rPr lang="en-US" sz="1400" b="1" dirty="0">
                <a:solidFill>
                  <a:srgbClr val="000000"/>
                </a:solidFill>
              </a:rPr>
              <a:t>Mental Health Resources</a:t>
            </a:r>
          </a:p>
          <a:p>
            <a:pPr marL="0" lvl="1" indent="0">
              <a:buNone/>
            </a:pPr>
            <a:r>
              <a:rPr lang="en-US" sz="1400" dirty="0">
                <a:solidFill>
                  <a:srgbClr val="000000"/>
                </a:solidFill>
              </a:rPr>
              <a:t>Access to mental health resources is crucial for youth, promoting awareness and providing training for communities. Mental health supports available for victims and those who bully.</a:t>
            </a:r>
            <a:endParaRPr lang="en-US" sz="1400" b="1" dirty="0"/>
          </a:p>
          <a:p>
            <a:pPr marL="0" indent="0">
              <a:spcBef>
                <a:spcPts val="2500"/>
              </a:spcBef>
              <a:buNone/>
            </a:pPr>
            <a:r>
              <a:rPr lang="en-US" sz="1400" b="1" dirty="0"/>
              <a:t>Inclusive Schools</a:t>
            </a:r>
          </a:p>
          <a:p>
            <a:pPr marL="0" lvl="1" indent="0">
              <a:buNone/>
            </a:pPr>
            <a:r>
              <a:rPr lang="en-US" sz="1400" dirty="0"/>
              <a:t>Schools and staff that include mental health and wellness activities support positive outcomes for children and youth.</a:t>
            </a:r>
          </a:p>
          <a:p>
            <a:pPr marL="0" indent="0">
              <a:spcBef>
                <a:spcPts val="2500"/>
              </a:spcBef>
              <a:buNone/>
            </a:pPr>
            <a:r>
              <a:rPr lang="en-US" sz="1400" b="1" dirty="0"/>
              <a:t>Community Based Wellness</a:t>
            </a:r>
          </a:p>
          <a:p>
            <a:pPr marL="0" lvl="1" indent="0">
              <a:buNone/>
            </a:pPr>
            <a:r>
              <a:rPr lang="en-US" sz="1400" dirty="0"/>
              <a:t>Whole community approaches that include culture, Elders and gatherings, sending clear messages that bullying is unacceptable, bullying prevention activities and role modeling from adults</a:t>
            </a:r>
          </a:p>
        </p:txBody>
      </p:sp>
      <p:cxnSp>
        <p:nvCxnSpPr>
          <p:cNvPr id="16" name="Straight Connector 15">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18137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05" name="Straight Connector 4104">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7" name="Straight Connector 4106">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4109" name="Rectangle 410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DF5C6C-594A-E5D8-61A4-2D8C2F4CABB4}"/>
              </a:ext>
            </a:extLst>
          </p:cNvPr>
          <p:cNvSpPr>
            <a:spLocks noGrp="1"/>
          </p:cNvSpPr>
          <p:nvPr>
            <p:ph type="title"/>
          </p:nvPr>
        </p:nvSpPr>
        <p:spPr>
          <a:xfrm>
            <a:off x="6696186" y="909637"/>
            <a:ext cx="4800600" cy="1307592"/>
          </a:xfrm>
        </p:spPr>
        <p:txBody>
          <a:bodyPr vert="horz" lIns="91440" tIns="45720" rIns="91440" bIns="45720" rtlCol="0" anchor="t">
            <a:normAutofit/>
          </a:bodyPr>
          <a:lstStyle/>
          <a:p>
            <a:pPr>
              <a:lnSpc>
                <a:spcPct val="90000"/>
              </a:lnSpc>
            </a:pPr>
            <a:r>
              <a:rPr lang="en-US" sz="2800"/>
              <a:t>The Role of Physical Activity in Mental Wellness</a:t>
            </a:r>
          </a:p>
        </p:txBody>
      </p:sp>
      <p:pic>
        <p:nvPicPr>
          <p:cNvPr id="4100" name="Picture 4" descr="Children Hiking in the Mountains or Woods on Family Trip Stock Image ...">
            <a:extLst>
              <a:ext uri="{FF2B5EF4-FFF2-40B4-BE49-F238E27FC236}">
                <a16:creationId xmlns:a16="http://schemas.microsoft.com/office/drawing/2014/main" id="{3ABEDE52-2D81-241A-A729-BFA2A174649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38826" r="2344" b="-1"/>
          <a:stretch/>
        </p:blipFill>
        <p:spPr bwMode="auto">
          <a:xfrm>
            <a:off x="20" y="10"/>
            <a:ext cx="6044164"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4111" name="Straight Connector 4110">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723900"/>
            <a:ext cx="461007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6422D859-7A4A-3041-3EA6-4A6998F0AEC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696186" y="2221992"/>
            <a:ext cx="4800600" cy="3739896"/>
          </a:xfrm>
        </p:spPr>
        <p:txBody>
          <a:bodyPr>
            <a:normAutofit/>
          </a:bodyPr>
          <a:lstStyle/>
          <a:p>
            <a:pPr marL="0" indent="0">
              <a:spcBef>
                <a:spcPts val="2500"/>
              </a:spcBef>
              <a:buNone/>
            </a:pPr>
            <a:r>
              <a:rPr lang="en-US" sz="1400" b="1" dirty="0"/>
              <a:t>Mental Well-Being</a:t>
            </a:r>
          </a:p>
          <a:p>
            <a:pPr marL="0" lvl="1" indent="0">
              <a:buNone/>
            </a:pPr>
            <a:r>
              <a:rPr lang="en-US" sz="1400" dirty="0"/>
              <a:t>Regular physical activity is linked to significant improvements in mental wellness and emotional well-being.</a:t>
            </a:r>
          </a:p>
          <a:p>
            <a:pPr marL="0" indent="0">
              <a:spcBef>
                <a:spcPts val="2500"/>
              </a:spcBef>
              <a:buNone/>
            </a:pPr>
            <a:r>
              <a:rPr lang="en-US" sz="1400" b="1" dirty="0"/>
              <a:t>Endorphin Release</a:t>
            </a:r>
          </a:p>
          <a:p>
            <a:pPr marL="0" lvl="1" indent="0">
              <a:buNone/>
            </a:pPr>
            <a:r>
              <a:rPr lang="en-US" sz="1400" dirty="0"/>
              <a:t>Exercise promotes the release of endorphins, which are natural mood lifters that help reduce feelings of stress.</a:t>
            </a:r>
          </a:p>
          <a:p>
            <a:pPr marL="0" indent="0">
              <a:spcBef>
                <a:spcPts val="2500"/>
              </a:spcBef>
              <a:buNone/>
            </a:pPr>
            <a:r>
              <a:rPr lang="en-US" sz="1400" b="1" dirty="0"/>
              <a:t>Stress Reduction</a:t>
            </a:r>
          </a:p>
          <a:p>
            <a:pPr marL="0" lvl="1" indent="0">
              <a:buNone/>
            </a:pPr>
            <a:r>
              <a:rPr lang="en-US" sz="1400" dirty="0"/>
              <a:t>Regular exercise helps to reduce stress levels, allowing individuals to better manage their daily challenges.</a:t>
            </a:r>
            <a:endParaRPr lang="en-CA" sz="1400" dirty="0"/>
          </a:p>
        </p:txBody>
      </p:sp>
      <p:cxnSp>
        <p:nvCxnSpPr>
          <p:cNvPr id="4113" name="Straight Connector 4112">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6142781"/>
            <a:ext cx="4610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81395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92" name="Straight Connector 309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3" name="Straight Connector 309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094" name="Rectangle 3093">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What Is Abundant Thinking? : r/abundancedrive">
            <a:extLst>
              <a:ext uri="{FF2B5EF4-FFF2-40B4-BE49-F238E27FC236}">
                <a16:creationId xmlns:a16="http://schemas.microsoft.com/office/drawing/2014/main" id="{9B109E9E-3A41-19DC-70EF-A9C1050606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7838" r="9051"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095" name="Rectangle 3094">
            <a:extLst>
              <a:ext uri="{FF2B5EF4-FFF2-40B4-BE49-F238E27FC236}">
                <a16:creationId xmlns:a16="http://schemas.microsoft.com/office/drawing/2014/main" id="{6BB6B482-ACCA-4938-8AEA-49D525C17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9DA4283-6962-79BC-C315-1836C34CB5BA}"/>
              </a:ext>
            </a:extLst>
          </p:cNvPr>
          <p:cNvSpPr>
            <a:spLocks noGrp="1"/>
          </p:cNvSpPr>
          <p:nvPr>
            <p:ph type="title"/>
          </p:nvPr>
        </p:nvSpPr>
        <p:spPr>
          <a:xfrm>
            <a:off x="6658574" y="2428416"/>
            <a:ext cx="4608141" cy="3497042"/>
          </a:xfrm>
        </p:spPr>
        <p:txBody>
          <a:bodyPr vert="horz" lIns="91440" tIns="45720" rIns="91440" bIns="45720" rtlCol="0" anchor="t">
            <a:normAutofit/>
          </a:bodyPr>
          <a:lstStyle/>
          <a:p>
            <a:r>
              <a:rPr lang="en-US" sz="5400" dirty="0">
                <a:solidFill>
                  <a:srgbClr val="FFFFFF"/>
                </a:solidFill>
              </a:rPr>
              <a:t>Youth Resilience Toolkit</a:t>
            </a:r>
          </a:p>
        </p:txBody>
      </p:sp>
      <p:cxnSp>
        <p:nvCxnSpPr>
          <p:cNvPr id="3096" name="Straight Connector 3095">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262072"/>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D66FE0-42C8-613D-E58D-66BA6F8C87D3}"/>
              </a:ext>
            </a:extLst>
          </p:cNvPr>
          <p:cNvSpPr>
            <a:spLocks noGrp="1"/>
          </p:cNvSpPr>
          <p:nvPr>
            <p:ph type="title"/>
          </p:nvPr>
        </p:nvSpPr>
        <p:spPr>
          <a:xfrm>
            <a:off x="703400" y="871758"/>
            <a:ext cx="5227171" cy="3871143"/>
          </a:xfrm>
        </p:spPr>
        <p:txBody>
          <a:bodyPr vert="horz" lIns="91440" tIns="45720" rIns="91440" bIns="45720" rtlCol="0" anchor="t">
            <a:normAutofit/>
          </a:bodyPr>
          <a:lstStyle/>
          <a:p>
            <a:r>
              <a:rPr lang="en-US" sz="5400"/>
              <a:t>The Kindness Campaign</a:t>
            </a:r>
          </a:p>
        </p:txBody>
      </p:sp>
      <p:cxnSp>
        <p:nvCxnSpPr>
          <p:cNvPr id="24" name="Straight Connector 23">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4914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CC41EB-2D81-4303-9171-6401B388BA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child carrying another child on his back&#10;&#10;AI-generated content may be incorrect.">
            <a:extLst>
              <a:ext uri="{FF2B5EF4-FFF2-40B4-BE49-F238E27FC236}">
                <a16:creationId xmlns:a16="http://schemas.microsoft.com/office/drawing/2014/main" id="{3A8BDC2E-8C68-7407-DBAE-1BB73CCA2FE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4072" b="5324"/>
          <a:stretch/>
        </p:blipFill>
        <p:spPr>
          <a:xfrm>
            <a:off x="6515100" y="10"/>
            <a:ext cx="5676900" cy="6857990"/>
          </a:xfrm>
          <a:prstGeom prst="rect">
            <a:avLst/>
          </a:prstGeom>
        </p:spPr>
      </p:pic>
    </p:spTree>
    <p:extLst>
      <p:ext uri="{BB962C8B-B14F-4D97-AF65-F5344CB8AC3E}">
        <p14:creationId xmlns:p14="http://schemas.microsoft.com/office/powerpoint/2010/main" val="4262739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1EDAFB-C0E9-BB4F-25A2-9926BF5FEBE9}"/>
              </a:ext>
            </a:extLst>
          </p:cNvPr>
          <p:cNvSpPr>
            <a:spLocks noGrp="1"/>
          </p:cNvSpPr>
          <p:nvPr>
            <p:ph type="title"/>
          </p:nvPr>
        </p:nvSpPr>
        <p:spPr>
          <a:xfrm>
            <a:off x="703400" y="871758"/>
            <a:ext cx="5227171" cy="3871143"/>
          </a:xfrm>
        </p:spPr>
        <p:txBody>
          <a:bodyPr vert="horz" lIns="91440" tIns="45720" rIns="91440" bIns="45720" rtlCol="0" anchor="t">
            <a:normAutofit/>
          </a:bodyPr>
          <a:lstStyle/>
          <a:p>
            <a:r>
              <a:rPr lang="en-US" sz="5400"/>
              <a:t>Healthy Relationships</a:t>
            </a:r>
          </a:p>
        </p:txBody>
      </p:sp>
      <p:cxnSp>
        <p:nvCxnSpPr>
          <p:cNvPr id="36" name="Straight Connector 35">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4914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7CC41EB-2D81-4303-9171-6401B388BA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brochure with a group of people holding signs&#10;&#10;AI-generated content may be incorrect.">
            <a:extLst>
              <a:ext uri="{FF2B5EF4-FFF2-40B4-BE49-F238E27FC236}">
                <a16:creationId xmlns:a16="http://schemas.microsoft.com/office/drawing/2014/main" id="{820A6603-6635-D414-76EC-190B9759E756}"/>
              </a:ext>
            </a:extLst>
          </p:cNvPr>
          <p:cNvPicPr>
            <a:picLocks noChangeAspect="1"/>
          </p:cNvPicPr>
          <p:nvPr/>
        </p:nvPicPr>
        <p:blipFill>
          <a:blip r:embed="rId2"/>
          <a:srcRect r="12172"/>
          <a:stretch/>
        </p:blipFill>
        <p:spPr>
          <a:xfrm>
            <a:off x="6515100" y="10"/>
            <a:ext cx="5676900" cy="6857990"/>
          </a:xfrm>
          <a:prstGeom prst="rect">
            <a:avLst/>
          </a:prstGeom>
        </p:spPr>
      </p:pic>
    </p:spTree>
    <p:extLst>
      <p:ext uri="{BB962C8B-B14F-4D97-AF65-F5344CB8AC3E}">
        <p14:creationId xmlns:p14="http://schemas.microsoft.com/office/powerpoint/2010/main" val="195977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RNER CC AWARD 100_4875[1].JPG"/>
          <p:cNvPicPr>
            <a:picLocks noChangeAspect="1"/>
          </p:cNvPicPr>
          <p:nvPr/>
        </p:nvPicPr>
        <p:blipFill>
          <a:blip r:embed="rId3">
            <a:extLst>
              <a:ext uri="{28A0092B-C50C-407E-A947-70E740481C1C}">
                <a14:useLocalDpi xmlns:a14="http://schemas.microsoft.com/office/drawing/2010/main" val="0"/>
              </a:ext>
            </a:extLst>
          </a:blip>
          <a:srcRect l="5833" t="12222" r="8453"/>
          <a:stretch>
            <a:fillRect/>
          </a:stretch>
        </p:blipFill>
        <p:spPr bwMode="auto">
          <a:xfrm>
            <a:off x="1524000" y="0"/>
            <a:ext cx="9144000" cy="702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162800" y="4419600"/>
            <a:ext cx="3276600" cy="2308324"/>
          </a:xfrm>
          <a:prstGeom prst="rect">
            <a:avLst/>
          </a:prstGeom>
          <a:solidFill>
            <a:schemeClr val="accent2">
              <a:lumMod val="75000"/>
            </a:schemeClr>
          </a:solidFill>
        </p:spPr>
        <p:txBody>
          <a:bodyPr wrap="square" rtlCol="0">
            <a:spAutoFit/>
          </a:bodyPr>
          <a:lstStyle/>
          <a:p>
            <a:pPr algn="ctr"/>
            <a:r>
              <a:rPr lang="en-US" b="1" dirty="0">
                <a:solidFill>
                  <a:prstClr val="white"/>
                </a:solidFill>
                <a:latin typeface="Calibri"/>
              </a:rPr>
              <a:t>EMMY WERNER</a:t>
            </a:r>
          </a:p>
          <a:p>
            <a:pPr marL="285750" indent="-285750">
              <a:buFont typeface="Arial" panose="020B0604020202020204" pitchFamily="34" charset="0"/>
              <a:buChar char="•"/>
            </a:pPr>
            <a:r>
              <a:rPr lang="en-US" dirty="0">
                <a:solidFill>
                  <a:prstClr val="white"/>
                </a:solidFill>
                <a:latin typeface="Calibri"/>
              </a:rPr>
              <a:t>American developmental psychologist</a:t>
            </a:r>
          </a:p>
          <a:p>
            <a:pPr marL="285750" indent="-285750">
              <a:buFont typeface="Arial" panose="020B0604020202020204" pitchFamily="34" charset="0"/>
              <a:buChar char="•"/>
            </a:pPr>
            <a:r>
              <a:rPr lang="en-US" dirty="0">
                <a:solidFill>
                  <a:prstClr val="white"/>
                </a:solidFill>
                <a:latin typeface="Calibri"/>
              </a:rPr>
              <a:t>40-year old study of all 698 children born on the island of Kauai in 1955</a:t>
            </a:r>
          </a:p>
          <a:p>
            <a:pPr marL="285750" indent="-285750">
              <a:buFont typeface="Arial" panose="020B0604020202020204" pitchFamily="34" charset="0"/>
              <a:buChar char="•"/>
            </a:pPr>
            <a:r>
              <a:rPr lang="en-US" dirty="0">
                <a:solidFill>
                  <a:prstClr val="white"/>
                </a:solidFill>
                <a:latin typeface="Calibri"/>
              </a:rPr>
              <a:t>Risk factors &amp; “protective factors”</a:t>
            </a:r>
          </a:p>
        </p:txBody>
      </p:sp>
    </p:spTree>
    <p:extLst>
      <p:ext uri="{BB962C8B-B14F-4D97-AF65-F5344CB8AC3E}">
        <p14:creationId xmlns:p14="http://schemas.microsoft.com/office/powerpoint/2010/main" val="2739815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8530D0-D636-8350-81E8-3F0803D2EDFF}"/>
            </a:ext>
          </a:extLst>
        </p:cNvPr>
        <p:cNvGrpSpPr/>
        <p:nvPr/>
      </p:nvGrpSpPr>
      <p:grpSpPr>
        <a:xfrm>
          <a:off x="0" y="0"/>
          <a:ext cx="0" cy="0"/>
          <a:chOff x="0" y="0"/>
          <a:chExt cx="0" cy="0"/>
        </a:xfrm>
      </p:grpSpPr>
      <p:sp useBgFill="1">
        <p:nvSpPr>
          <p:cNvPr id="1072" name="Rectangle 1071">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green and black logo&#10;&#10;AI-generated content may be incorrect.">
            <a:extLst>
              <a:ext uri="{FF2B5EF4-FFF2-40B4-BE49-F238E27FC236}">
                <a16:creationId xmlns:a16="http://schemas.microsoft.com/office/drawing/2014/main" id="{CDD35601-89B5-80AD-CBE3-CFA61CD903F6}"/>
              </a:ext>
            </a:extLst>
          </p:cNvPr>
          <p:cNvPicPr>
            <a:picLocks noChangeAspect="1"/>
          </p:cNvPicPr>
          <p:nvPr/>
        </p:nvPicPr>
        <p:blipFill>
          <a:blip r:embed="rId2">
            <a:extLst>
              <a:ext uri="{28A0092B-C50C-407E-A947-70E740481C1C}">
                <a14:useLocalDpi xmlns:a14="http://schemas.microsoft.com/office/drawing/2010/main" val="0"/>
              </a:ext>
            </a:extLst>
          </a:blip>
          <a:srcRect l="5787" r="1346" b="-1"/>
          <a:stretch/>
        </p:blipFill>
        <p:spPr>
          <a:xfrm>
            <a:off x="20" y="10"/>
            <a:ext cx="12188932" cy="6857990"/>
          </a:xfrm>
          <a:prstGeom prst="rect">
            <a:avLst/>
          </a:prstGeom>
        </p:spPr>
      </p:pic>
      <p:sp>
        <p:nvSpPr>
          <p:cNvPr id="1074" name="Rectangle 1073">
            <a:extLst>
              <a:ext uri="{FF2B5EF4-FFF2-40B4-BE49-F238E27FC236}">
                <a16:creationId xmlns:a16="http://schemas.microsoft.com/office/drawing/2014/main" id="{ECF0998E-D577-43EA-A7B8-E3EC67F75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Rectangle 1075">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Rectangle 1077">
            <a:extLst>
              <a:ext uri="{FF2B5EF4-FFF2-40B4-BE49-F238E27FC236}">
                <a16:creationId xmlns:a16="http://schemas.microsoft.com/office/drawing/2014/main" id="{E7DC364D-882B-4786-89FB-1703C1A5CF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4" y="3205874"/>
            <a:ext cx="12188952" cy="3652125"/>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6CA060-C4F3-9D63-7512-70120C00467B}"/>
              </a:ext>
            </a:extLst>
          </p:cNvPr>
          <p:cNvSpPr>
            <a:spLocks noGrp="1"/>
          </p:cNvSpPr>
          <p:nvPr>
            <p:ph type="ctrTitle"/>
          </p:nvPr>
        </p:nvSpPr>
        <p:spPr>
          <a:xfrm>
            <a:off x="517870" y="978408"/>
            <a:ext cx="5021182" cy="2620670"/>
          </a:xfrm>
        </p:spPr>
        <p:txBody>
          <a:bodyPr anchor="t">
            <a:normAutofit/>
          </a:bodyPr>
          <a:lstStyle/>
          <a:p>
            <a:pPr>
              <a:lnSpc>
                <a:spcPct val="90000"/>
              </a:lnSpc>
            </a:pPr>
            <a:r>
              <a:rPr lang="en-CA" sz="1500" b="1">
                <a:solidFill>
                  <a:srgbClr val="FFFFFF"/>
                </a:solidFill>
              </a:rPr>
              <a:t>Mental Health in the North</a:t>
            </a:r>
            <a:br>
              <a:rPr lang="en-CA" sz="1500" b="1">
                <a:solidFill>
                  <a:srgbClr val="FFFFFF"/>
                </a:solidFill>
              </a:rPr>
            </a:br>
            <a:r>
              <a:rPr lang="en-CA" sz="1500" b="1">
                <a:solidFill>
                  <a:srgbClr val="FFFFFF"/>
                </a:solidFill>
              </a:rPr>
              <a:t>Collective Safe Keeping - Debriefing</a:t>
            </a:r>
            <a:br>
              <a:rPr lang="en-CA" sz="1500" b="1">
                <a:solidFill>
                  <a:srgbClr val="FFFFFF"/>
                </a:solidFill>
              </a:rPr>
            </a:br>
            <a:r>
              <a:rPr lang="en-CA" sz="1500" b="1">
                <a:solidFill>
                  <a:srgbClr val="FFFFFF"/>
                </a:solidFill>
              </a:rPr>
              <a:t>Collective Care – Healing Informed Self Care</a:t>
            </a:r>
            <a:br>
              <a:rPr lang="en-CA" sz="1500" b="1">
                <a:solidFill>
                  <a:srgbClr val="FFFFFF"/>
                </a:solidFill>
              </a:rPr>
            </a:br>
            <a:r>
              <a:rPr lang="en-CA" sz="1500" b="1">
                <a:solidFill>
                  <a:srgbClr val="FFFFFF"/>
                </a:solidFill>
              </a:rPr>
              <a:t>Indigenous Harm Reduction</a:t>
            </a:r>
            <a:br>
              <a:rPr lang="en-CA" sz="1500" b="1">
                <a:solidFill>
                  <a:srgbClr val="FFFFFF"/>
                </a:solidFill>
              </a:rPr>
            </a:br>
            <a:r>
              <a:rPr lang="en-CA" sz="1500" b="1">
                <a:solidFill>
                  <a:srgbClr val="FFFFFF"/>
                </a:solidFill>
              </a:rPr>
              <a:t>Healthy Relationships</a:t>
            </a:r>
            <a:br>
              <a:rPr lang="en-CA" sz="1500" b="1">
                <a:solidFill>
                  <a:srgbClr val="FFFFFF"/>
                </a:solidFill>
              </a:rPr>
            </a:br>
            <a:r>
              <a:rPr lang="en-CA" sz="1500" b="1">
                <a:solidFill>
                  <a:srgbClr val="FFFFFF"/>
                </a:solidFill>
              </a:rPr>
              <a:t>Youth Voice</a:t>
            </a:r>
            <a:br>
              <a:rPr lang="en-CA" sz="1500" b="1">
                <a:solidFill>
                  <a:srgbClr val="FFFFFF"/>
                </a:solidFill>
              </a:rPr>
            </a:br>
            <a:r>
              <a:rPr lang="en-CA" sz="1500" b="1">
                <a:solidFill>
                  <a:srgbClr val="FFFFFF"/>
                </a:solidFill>
              </a:rPr>
              <a:t>Case Management</a:t>
            </a:r>
            <a:br>
              <a:rPr lang="en-CA" sz="1500" b="1">
                <a:solidFill>
                  <a:srgbClr val="FFFFFF"/>
                </a:solidFill>
              </a:rPr>
            </a:br>
            <a:r>
              <a:rPr lang="en-CA" sz="1500" b="1">
                <a:solidFill>
                  <a:srgbClr val="FFFFFF"/>
                </a:solidFill>
              </a:rPr>
              <a:t>Circle of Courage</a:t>
            </a:r>
            <a:br>
              <a:rPr lang="en-CA" sz="1500" b="1">
                <a:solidFill>
                  <a:srgbClr val="FFFFFF"/>
                </a:solidFill>
              </a:rPr>
            </a:br>
            <a:r>
              <a:rPr lang="en-CA" sz="1500" b="1">
                <a:solidFill>
                  <a:srgbClr val="FFFFFF"/>
                </a:solidFill>
              </a:rPr>
              <a:t>Sharing Spaces</a:t>
            </a:r>
            <a:br>
              <a:rPr lang="en-CA" sz="1500" b="1">
                <a:solidFill>
                  <a:srgbClr val="FFFFFF"/>
                </a:solidFill>
              </a:rPr>
            </a:br>
            <a:r>
              <a:rPr lang="en-CA" sz="1500" b="1">
                <a:solidFill>
                  <a:srgbClr val="FFFFFF"/>
                </a:solidFill>
              </a:rPr>
              <a:t>Community Wellness Planning</a:t>
            </a:r>
            <a:br>
              <a:rPr lang="en-CA" sz="1500" b="1">
                <a:solidFill>
                  <a:srgbClr val="FFFFFF"/>
                </a:solidFill>
              </a:rPr>
            </a:br>
            <a:r>
              <a:rPr lang="en-CA" sz="1500" b="1">
                <a:solidFill>
                  <a:srgbClr val="FFFFFF"/>
                </a:solidFill>
              </a:rPr>
              <a:t>Team Building with a Purpose</a:t>
            </a:r>
            <a:br>
              <a:rPr lang="en-CA" sz="1500">
                <a:solidFill>
                  <a:srgbClr val="FFFFFF"/>
                </a:solidFill>
              </a:rPr>
            </a:br>
            <a:endParaRPr lang="en-CA" sz="1500">
              <a:solidFill>
                <a:srgbClr val="FFFFFF"/>
              </a:solidFill>
            </a:endParaRPr>
          </a:p>
        </p:txBody>
      </p:sp>
      <p:sp>
        <p:nvSpPr>
          <p:cNvPr id="3" name="Subtitle 2">
            <a:extLst>
              <a:ext uri="{FF2B5EF4-FFF2-40B4-BE49-F238E27FC236}">
                <a16:creationId xmlns:a16="http://schemas.microsoft.com/office/drawing/2014/main" id="{2A8788AC-CA37-8407-A64A-23BA1ED0443F}"/>
              </a:ext>
            </a:extLst>
          </p:cNvPr>
          <p:cNvSpPr>
            <a:spLocks noGrp="1"/>
          </p:cNvSpPr>
          <p:nvPr>
            <p:ph type="subTitle" idx="1"/>
          </p:nvPr>
        </p:nvSpPr>
        <p:spPr>
          <a:xfrm>
            <a:off x="6652366" y="4108182"/>
            <a:ext cx="5040785" cy="1828799"/>
          </a:xfrm>
        </p:spPr>
        <p:txBody>
          <a:bodyPr anchor="b">
            <a:normAutofit/>
          </a:bodyPr>
          <a:lstStyle/>
          <a:p>
            <a:r>
              <a:rPr lang="en-CA">
                <a:solidFill>
                  <a:srgbClr val="FFFFFF"/>
                </a:solidFill>
                <a:hlinkClick r:id="rId3"/>
              </a:rPr>
              <a:t>www.korudirection.com</a:t>
            </a:r>
            <a:endParaRPr lang="en-CA">
              <a:solidFill>
                <a:srgbClr val="FFFFFF"/>
              </a:solidFill>
            </a:endParaRPr>
          </a:p>
          <a:p>
            <a:r>
              <a:rPr lang="en-CA">
                <a:solidFill>
                  <a:srgbClr val="FFFFFF"/>
                </a:solidFill>
                <a:hlinkClick r:id="rId4"/>
              </a:rPr>
              <a:t>korudirection@gmail.com</a:t>
            </a:r>
            <a:endParaRPr lang="en-CA">
              <a:solidFill>
                <a:srgbClr val="FFFFFF"/>
              </a:solidFill>
            </a:endParaRPr>
          </a:p>
          <a:p>
            <a:r>
              <a:rPr lang="en-CA">
                <a:solidFill>
                  <a:srgbClr val="FFFFFF"/>
                </a:solidFill>
              </a:rPr>
              <a:t>Follow on Facebook.</a:t>
            </a:r>
          </a:p>
        </p:txBody>
      </p:sp>
      <p:sp>
        <p:nvSpPr>
          <p:cNvPr id="1080" name="Rectangle 1079">
            <a:extLst>
              <a:ext uri="{FF2B5EF4-FFF2-40B4-BE49-F238E27FC236}">
                <a16:creationId xmlns:a16="http://schemas.microsoft.com/office/drawing/2014/main" id="{F1189494-2B67-46D2-93D6-A122A09BF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300289"/>
            <a:ext cx="5021183"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26977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9A89199E-5FA9-D81D-EFC0-A5C350DD96B4}"/>
              </a:ext>
            </a:extLst>
          </p:cNvPr>
          <p:cNvSpPr>
            <a:spLocks noGrp="1"/>
          </p:cNvSpPr>
          <p:nvPr>
            <p:ph type="ctrTitle"/>
          </p:nvPr>
        </p:nvSpPr>
        <p:spPr>
          <a:xfrm>
            <a:off x="695324" y="1145308"/>
            <a:ext cx="7600263" cy="4860947"/>
          </a:xfrm>
        </p:spPr>
        <p:txBody>
          <a:bodyPr anchor="b">
            <a:normAutofit/>
          </a:bodyPr>
          <a:lstStyle/>
          <a:p>
            <a:r>
              <a:rPr lang="en-CA" sz="7600"/>
              <a:t>Understanding Youth Mental Health</a:t>
            </a:r>
          </a:p>
        </p:txBody>
      </p:sp>
      <p:cxnSp>
        <p:nvCxnSpPr>
          <p:cNvPr id="9" name="Straight Connector 8">
            <a:extLst>
              <a:ext uri="{FF2B5EF4-FFF2-40B4-BE49-F238E27FC236}">
                <a16:creationId xmlns:a16="http://schemas.microsoft.com/office/drawing/2014/main" id="{67CEFA70-4D11-644F-D4FB-AFFE8747EC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7554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9370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4F1738-2ECE-64D2-F430-E742D71EE171}"/>
              </a:ext>
            </a:extLst>
          </p:cNvPr>
          <p:cNvSpPr>
            <a:spLocks noGrp="1"/>
          </p:cNvSpPr>
          <p:nvPr>
            <p:ph type="title"/>
          </p:nvPr>
        </p:nvSpPr>
        <p:spPr>
          <a:xfrm>
            <a:off x="704088" y="555712"/>
            <a:ext cx="4218435" cy="2390687"/>
          </a:xfrm>
        </p:spPr>
        <p:txBody>
          <a:bodyPr>
            <a:normAutofit/>
          </a:bodyPr>
          <a:lstStyle/>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a:ln>
                  <a:noFill/>
                </a:ln>
                <a:effectLst/>
                <a:uLnTx/>
                <a:uFillTx/>
                <a:latin typeface="Noto Sans" panose="020B0502040504020204" pitchFamily="34" charset="0"/>
                <a:ea typeface="+mn-ea"/>
                <a:cs typeface="+mn-cs"/>
              </a:rPr>
              <a:t>Mental wellness is a balance of the </a:t>
            </a:r>
            <a:br>
              <a:rPr kumimoji="0" lang="en-US" sz="2200" b="1" i="0" u="none" strike="noStrike" kern="1200" cap="none" spc="0" normalizeH="0" baseline="0" noProof="0">
                <a:ln>
                  <a:noFill/>
                </a:ln>
                <a:effectLst/>
                <a:uLnTx/>
                <a:uFillTx/>
                <a:latin typeface="Noto Sans" panose="020B0502040504020204" pitchFamily="34" charset="0"/>
                <a:ea typeface="+mn-ea"/>
                <a:cs typeface="+mn-cs"/>
              </a:rPr>
            </a:br>
            <a:r>
              <a:rPr kumimoji="0" lang="en-US" sz="2200" b="1" i="0" u="none" strike="noStrike" kern="1200" cap="none" spc="0" normalizeH="0" baseline="0" noProof="0">
                <a:ln>
                  <a:noFill/>
                </a:ln>
                <a:effectLst/>
                <a:uLnTx/>
                <a:uFillTx/>
                <a:latin typeface="Noto Sans" panose="020B0502040504020204" pitchFamily="34" charset="0"/>
                <a:ea typeface="+mn-ea"/>
                <a:cs typeface="+mn-cs"/>
              </a:rPr>
              <a:t>mental, physical, spiritual, and emotional.</a:t>
            </a:r>
            <a:br>
              <a:rPr kumimoji="0" lang="en-US" sz="2200" b="1" i="0" u="none" strike="noStrike" kern="1200" cap="none" spc="0" normalizeH="0" baseline="0" noProof="0">
                <a:ln>
                  <a:noFill/>
                </a:ln>
                <a:effectLst/>
                <a:uLnTx/>
                <a:uFillTx/>
                <a:latin typeface="Noto Sans" panose="020B0502040504020204" pitchFamily="34" charset="0"/>
                <a:ea typeface="+mn-ea"/>
                <a:cs typeface="+mn-cs"/>
              </a:rPr>
            </a:br>
            <a:r>
              <a:rPr kumimoji="0" lang="en-US" sz="2200" b="1" i="0" u="none" strike="noStrike" kern="1200" cap="none" spc="0" normalizeH="0" baseline="0" noProof="0">
                <a:ln>
                  <a:noFill/>
                </a:ln>
                <a:effectLst/>
                <a:uLnTx/>
                <a:uFillTx/>
                <a:latin typeface="Noto Sans" panose="020B0502040504020204" pitchFamily="34" charset="0"/>
                <a:ea typeface="+mn-ea"/>
                <a:cs typeface="+mn-cs"/>
              </a:rPr>
              <a:t>This balance is enriched as people have:</a:t>
            </a:r>
            <a:br>
              <a:rPr kumimoji="0" lang="en-US" sz="2200" b="0" i="0" u="none" strike="noStrike" kern="1200" cap="none" spc="0" normalizeH="0" baseline="0" noProof="0">
                <a:ln>
                  <a:noFill/>
                </a:ln>
                <a:effectLst/>
                <a:uLnTx/>
                <a:uFillTx/>
                <a:latin typeface="Noto Sans" panose="020B0502040504020204" pitchFamily="34" charset="0"/>
                <a:ea typeface="+mn-ea"/>
                <a:cs typeface="+mn-cs"/>
              </a:rPr>
            </a:br>
            <a:endParaRPr lang="en-CA" sz="2200"/>
          </a:p>
        </p:txBody>
      </p:sp>
      <p:pic>
        <p:nvPicPr>
          <p:cNvPr id="5" name="Picture 4" descr="A black background with white text&#10;&#10;AI-generated content may be incorrect.">
            <a:extLst>
              <a:ext uri="{FF2B5EF4-FFF2-40B4-BE49-F238E27FC236}">
                <a16:creationId xmlns:a16="http://schemas.microsoft.com/office/drawing/2014/main" id="{A7D1C137-9619-B605-0B23-09D4F4FC4311}"/>
              </a:ext>
            </a:extLst>
          </p:cNvPr>
          <p:cNvPicPr>
            <a:picLocks noChangeAspect="1"/>
          </p:cNvPicPr>
          <p:nvPr/>
        </p:nvPicPr>
        <p:blipFill>
          <a:blip r:embed="rId2"/>
          <a:stretch>
            <a:fillRect/>
          </a:stretch>
        </p:blipFill>
        <p:spPr>
          <a:xfrm>
            <a:off x="715383" y="5669964"/>
            <a:ext cx="4289754" cy="500164"/>
          </a:xfrm>
          <a:prstGeom prst="rect">
            <a:avLst/>
          </a:prstGeom>
        </p:spPr>
      </p:pic>
      <p:cxnSp>
        <p:nvCxnSpPr>
          <p:cNvPr id="28" name="Straight Connector 27">
            <a:extLst>
              <a:ext uri="{FF2B5EF4-FFF2-40B4-BE49-F238E27FC236}">
                <a16:creationId xmlns:a16="http://schemas.microsoft.com/office/drawing/2014/main" id="{40ADC89C-EB4E-4AA5-ABBD-448BEC5FA3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255110" y="723900"/>
            <a:ext cx="0" cy="54494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4" name="Content Placeholder 2">
            <a:extLst>
              <a:ext uri="{FF2B5EF4-FFF2-40B4-BE49-F238E27FC236}">
                <a16:creationId xmlns:a16="http://schemas.microsoft.com/office/drawing/2014/main" id="{9C7AAFF2-1130-EEEE-5BBC-9A49B5AA3A4B}"/>
              </a:ext>
            </a:extLst>
          </p:cNvPr>
          <p:cNvGraphicFramePr>
            <a:graphicFrameLocks noGrp="1"/>
          </p:cNvGraphicFramePr>
          <p:nvPr>
            <p:ph idx="1"/>
            <p:extLst>
              <p:ext uri="{D42A27DB-BD31-4B8C-83A1-F6EECF244321}">
                <p14:modId xmlns:p14="http://schemas.microsoft.com/office/powerpoint/2010/main" val="572114730"/>
              </p:ext>
            </p:extLst>
          </p:nvPr>
        </p:nvGraphicFramePr>
        <p:xfrm>
          <a:off x="5576418" y="555712"/>
          <a:ext cx="5916168" cy="561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2143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F3A1E0-44B1-DD90-C830-0ABA3D97ADA0}"/>
              </a:ext>
            </a:extLst>
          </p:cNvPr>
          <p:cNvSpPr>
            <a:spLocks noGrp="1"/>
          </p:cNvSpPr>
          <p:nvPr>
            <p:ph type="title"/>
          </p:nvPr>
        </p:nvSpPr>
        <p:spPr>
          <a:xfrm>
            <a:off x="700087" y="909638"/>
            <a:ext cx="10691813" cy="1155618"/>
          </a:xfrm>
        </p:spPr>
        <p:txBody>
          <a:bodyPr>
            <a:normAutofit/>
          </a:bodyPr>
          <a:lstStyle/>
          <a:p>
            <a:r>
              <a:rPr lang="en-CA" sz="3700"/>
              <a:t>Indigenous Social Determinants of Health</a:t>
            </a:r>
          </a:p>
        </p:txBody>
      </p:sp>
      <p:cxnSp>
        <p:nvCxnSpPr>
          <p:cNvPr id="15" name="Straight Connector 14">
            <a:extLst>
              <a:ext uri="{FF2B5EF4-FFF2-40B4-BE49-F238E27FC236}">
                <a16:creationId xmlns:a16="http://schemas.microsoft.com/office/drawing/2014/main" id="{AAD0195E-7F27-4D06-9427-0C121D721A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D74C2FC-3228-4FC1-B97B-87AD35508D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6" name="Content Placeholder 2">
            <a:extLst>
              <a:ext uri="{FF2B5EF4-FFF2-40B4-BE49-F238E27FC236}">
                <a16:creationId xmlns:a16="http://schemas.microsoft.com/office/drawing/2014/main" id="{85D0C0D3-A7E9-6DAC-E9A3-84BF75744BB4}"/>
              </a:ext>
            </a:extLst>
          </p:cNvPr>
          <p:cNvGraphicFramePr>
            <a:graphicFrameLocks noGrp="1"/>
          </p:cNvGraphicFramePr>
          <p:nvPr>
            <p:ph idx="1"/>
            <p:extLst>
              <p:ext uri="{D42A27DB-BD31-4B8C-83A1-F6EECF244321}">
                <p14:modId xmlns:p14="http://schemas.microsoft.com/office/powerpoint/2010/main" val="3969932898"/>
              </p:ext>
            </p:extLst>
          </p:nvPr>
        </p:nvGraphicFramePr>
        <p:xfrm>
          <a:off x="700088" y="2222500"/>
          <a:ext cx="10691812" cy="3740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609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African college students enjoy spending time together on campus. Students enjoy an informal gathering.">
            <a:extLst>
              <a:ext uri="{FF2B5EF4-FFF2-40B4-BE49-F238E27FC236}">
                <a16:creationId xmlns:a16="http://schemas.microsoft.com/office/drawing/2014/main" id="{05C12601-F13D-411E-A265-C4775E219853}"/>
              </a:ext>
            </a:extLst>
          </p:cNvPr>
          <p:cNvPicPr>
            <a:picLocks noGrp="1" noChangeAspect="1"/>
          </p:cNvPicPr>
          <p:nvPr>
            <p:ph sz="half" idx="1"/>
          </p:nvPr>
        </p:nvPicPr>
        <p:blipFill>
          <a:blip r:embed="rId3"/>
          <a:srcRect l="10973" r="504" b="-3"/>
          <a:stretch/>
        </p:blipFill>
        <p:spPr>
          <a:xfrm>
            <a:off x="804672" y="3044952"/>
            <a:ext cx="3941064" cy="2971800"/>
          </a:xfrm>
          <a:prstGeom prst="rect">
            <a:avLst/>
          </a:prstGeom>
        </p:spPr>
      </p:pic>
      <p:sp>
        <p:nvSpPr>
          <p:cNvPr id="2" name="Title 1">
            <a:extLst>
              <a:ext uri="{FF2B5EF4-FFF2-40B4-BE49-F238E27FC236}">
                <a16:creationId xmlns:a16="http://schemas.microsoft.com/office/drawing/2014/main" id="{D353CB3D-2560-965D-CA51-A81F799F9B13}"/>
              </a:ext>
            </a:extLst>
          </p:cNvPr>
          <p:cNvSpPr>
            <a:spLocks noGrp="1"/>
          </p:cNvSpPr>
          <p:nvPr>
            <p:ph type="title"/>
          </p:nvPr>
        </p:nvSpPr>
        <p:spPr>
          <a:xfrm>
            <a:off x="704087" y="914400"/>
            <a:ext cx="4041648" cy="1928741"/>
          </a:xfrm>
        </p:spPr>
        <p:txBody>
          <a:bodyPr vert="horz" lIns="91440" tIns="45720" rIns="91440" bIns="45720" rtlCol="0" anchor="t">
            <a:normAutofit/>
          </a:bodyPr>
          <a:lstStyle/>
          <a:p>
            <a:r>
              <a:rPr lang="en-US" sz="3700"/>
              <a:t>Factors Affecting Youth Mental Health</a:t>
            </a:r>
          </a:p>
        </p:txBody>
      </p:sp>
      <p:sp>
        <p:nvSpPr>
          <p:cNvPr id="4" name="Content Placeholder 3">
            <a:extLst>
              <a:ext uri="{FF2B5EF4-FFF2-40B4-BE49-F238E27FC236}">
                <a16:creationId xmlns:a16="http://schemas.microsoft.com/office/drawing/2014/main" id="{0649059F-B0D5-3EA9-35BF-6FFF9F45055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330952" y="968377"/>
            <a:ext cx="6144768" cy="5006436"/>
          </a:xfrm>
        </p:spPr>
        <p:txBody>
          <a:bodyPr>
            <a:normAutofit/>
          </a:bodyPr>
          <a:lstStyle/>
          <a:p>
            <a:pPr marL="0" indent="0">
              <a:spcBef>
                <a:spcPts val="2500"/>
              </a:spcBef>
              <a:buNone/>
            </a:pPr>
            <a:r>
              <a:rPr lang="en-US" sz="1400" b="1" dirty="0"/>
              <a:t>Family Dynamics</a:t>
            </a:r>
          </a:p>
          <a:p>
            <a:pPr marL="0" lvl="1" indent="0">
              <a:buNone/>
            </a:pPr>
            <a:r>
              <a:rPr lang="en-US" sz="1400" dirty="0"/>
              <a:t>Family dynamics play a crucial role in shaping a youth's mental health, influencing emotional well-being and coping mechanisms.</a:t>
            </a:r>
          </a:p>
          <a:p>
            <a:pPr marL="0" indent="0">
              <a:spcBef>
                <a:spcPts val="2500"/>
              </a:spcBef>
              <a:buNone/>
            </a:pPr>
            <a:r>
              <a:rPr lang="en-US" sz="1400" b="1" dirty="0"/>
              <a:t>Peer Relationships</a:t>
            </a:r>
          </a:p>
          <a:p>
            <a:pPr marL="0" lvl="1" indent="0">
              <a:buNone/>
            </a:pPr>
            <a:r>
              <a:rPr lang="en-US" sz="1400" dirty="0"/>
              <a:t>Healthy peer relationships can enhance youth mental health, while negative interactions may lead to stress and anxiety.</a:t>
            </a:r>
          </a:p>
          <a:p>
            <a:pPr marL="0" indent="0">
              <a:spcBef>
                <a:spcPts val="2500"/>
              </a:spcBef>
              <a:buNone/>
            </a:pPr>
            <a:r>
              <a:rPr lang="en-US" sz="1400" b="1" dirty="0"/>
              <a:t>Bullying and Social Media</a:t>
            </a:r>
          </a:p>
          <a:p>
            <a:pPr marL="0" indent="0">
              <a:spcBef>
                <a:spcPts val="2500"/>
              </a:spcBef>
              <a:buNone/>
            </a:pPr>
            <a:endParaRPr lang="en-US" sz="1400" b="1" dirty="0"/>
          </a:p>
          <a:p>
            <a:pPr marL="0" indent="0">
              <a:spcBef>
                <a:spcPts val="2500"/>
              </a:spcBef>
              <a:buNone/>
            </a:pPr>
            <a:r>
              <a:rPr lang="en-US" sz="1400" b="1" dirty="0"/>
              <a:t>Societal Expectations</a:t>
            </a:r>
          </a:p>
          <a:p>
            <a:pPr marL="0" lvl="1" indent="0">
              <a:buNone/>
            </a:pPr>
            <a:r>
              <a:rPr lang="en-US" sz="1400" dirty="0"/>
              <a:t>Societal expectations can create additional stress for youth, affecting their self-esteem and mental well-being.</a:t>
            </a:r>
            <a:endParaRPr lang="en-CA" sz="1400" dirty="0"/>
          </a:p>
        </p:txBody>
      </p:sp>
      <p:cxnSp>
        <p:nvCxnSpPr>
          <p:cNvPr id="16" name="Straight Connector 15">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3900"/>
            <a:ext cx="105887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E0104E4-99BC-494F-8342-F250828E57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065" y="6145599"/>
            <a:ext cx="105828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4083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457200"/>
            <a:ext cx="5943600" cy="5943600"/>
          </a:xfrm>
          <a:prstGeom prst="rect">
            <a:avLst/>
          </a:prstGeom>
        </p:spPr>
      </p:pic>
    </p:spTree>
    <p:extLst>
      <p:ext uri="{BB962C8B-B14F-4D97-AF65-F5344CB8AC3E}">
        <p14:creationId xmlns:p14="http://schemas.microsoft.com/office/powerpoint/2010/main" val="3882460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1485900" y="0"/>
            <a:ext cx="9182100" cy="68722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buNone/>
            </a:pPr>
            <a:endParaRPr lang="en-US" altLang="en-US" sz="1400">
              <a:solidFill>
                <a:srgbClr val="FFFF00"/>
              </a:solidFill>
            </a:endParaRPr>
          </a:p>
          <a:p>
            <a:pPr algn="ctr" eaLnBrk="1" hangingPunct="1">
              <a:buNone/>
            </a:pPr>
            <a:endParaRPr lang="en-US" altLang="en-US" sz="1200" b="1">
              <a:solidFill>
                <a:srgbClr val="FFFF00"/>
              </a:solidFill>
            </a:endParaRPr>
          </a:p>
          <a:p>
            <a:pPr algn="ctr" eaLnBrk="1" hangingPunct="1">
              <a:buNone/>
            </a:pPr>
            <a:endParaRPr lang="en-US" altLang="en-US" sz="2400" b="1">
              <a:solidFill>
                <a:srgbClr val="FFFF00"/>
              </a:solidFill>
            </a:endParaRPr>
          </a:p>
          <a:p>
            <a:pPr algn="ctr" eaLnBrk="1" hangingPunct="1">
              <a:buNone/>
            </a:pPr>
            <a:endParaRPr lang="en-US" altLang="en-US" sz="2400" b="1">
              <a:solidFill>
                <a:srgbClr val="FFFF00"/>
              </a:solidFill>
            </a:endParaRPr>
          </a:p>
          <a:p>
            <a:pPr algn="ctr" eaLnBrk="1" hangingPunct="1">
              <a:buNone/>
            </a:pPr>
            <a:endParaRPr lang="en-US" altLang="en-US" sz="2400" b="1">
              <a:solidFill>
                <a:srgbClr val="FFFF00"/>
              </a:solidFill>
            </a:endParaRPr>
          </a:p>
          <a:p>
            <a:pPr algn="ctr" eaLnBrk="1" hangingPunct="1">
              <a:buNone/>
            </a:pPr>
            <a:endParaRPr lang="en-US" altLang="en-US" sz="2400" b="1">
              <a:solidFill>
                <a:srgbClr val="FFFF00"/>
              </a:solidFill>
            </a:endParaRPr>
          </a:p>
          <a:p>
            <a:pPr algn="ctr" eaLnBrk="1" hangingPunct="1">
              <a:buNone/>
            </a:pPr>
            <a:endParaRPr lang="en-US" altLang="en-US" sz="2400" b="1">
              <a:solidFill>
                <a:srgbClr val="008000"/>
              </a:solidFill>
            </a:endParaRPr>
          </a:p>
        </p:txBody>
      </p:sp>
      <p:sp>
        <p:nvSpPr>
          <p:cNvPr id="78851" name="Text Box 4"/>
          <p:cNvSpPr txBox="1">
            <a:spLocks noChangeArrowheads="1"/>
          </p:cNvSpPr>
          <p:nvPr/>
        </p:nvSpPr>
        <p:spPr bwMode="auto">
          <a:xfrm>
            <a:off x="7010401" y="1676401"/>
            <a:ext cx="319246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None/>
            </a:pPr>
            <a:r>
              <a:rPr lang="en-US" altLang="en-US" sz="6600" b="1">
                <a:solidFill>
                  <a:srgbClr val="FF9933"/>
                </a:solidFill>
              </a:rPr>
              <a:t>Elder </a:t>
            </a:r>
          </a:p>
          <a:p>
            <a:pPr algn="ctr" eaLnBrk="1" hangingPunct="1">
              <a:spcBef>
                <a:spcPct val="0"/>
              </a:spcBef>
              <a:buNone/>
            </a:pPr>
            <a:r>
              <a:rPr lang="en-US" altLang="en-US" sz="6600" b="1">
                <a:solidFill>
                  <a:srgbClr val="FF9933"/>
                </a:solidFill>
              </a:rPr>
              <a:t>Deficit </a:t>
            </a:r>
          </a:p>
          <a:p>
            <a:pPr algn="ctr" eaLnBrk="1" hangingPunct="1">
              <a:spcBef>
                <a:spcPct val="0"/>
              </a:spcBef>
              <a:buNone/>
            </a:pPr>
            <a:r>
              <a:rPr lang="en-US" altLang="en-US" sz="6600" b="1">
                <a:solidFill>
                  <a:srgbClr val="FF9933"/>
                </a:solidFill>
              </a:rPr>
              <a:t>Disorder</a:t>
            </a:r>
          </a:p>
        </p:txBody>
      </p:sp>
      <p:graphicFrame>
        <p:nvGraphicFramePr>
          <p:cNvPr id="78852" name="Object 3"/>
          <p:cNvGraphicFramePr>
            <a:graphicFrameLocks noChangeAspect="1"/>
          </p:cNvGraphicFramePr>
          <p:nvPr/>
        </p:nvGraphicFramePr>
        <p:xfrm>
          <a:off x="1752601" y="257175"/>
          <a:ext cx="4886325" cy="6343650"/>
        </p:xfrm>
        <a:graphic>
          <a:graphicData uri="http://schemas.openxmlformats.org/presentationml/2006/ole">
            <mc:AlternateContent xmlns:mc="http://schemas.openxmlformats.org/markup-compatibility/2006">
              <mc:Choice xmlns:v="urn:schemas-microsoft-com:vml" Requires="v">
                <p:oleObj name="Document" r:id="rId3" imgW="6162840" imgH="8001000" progId="Word.Document.8">
                  <p:embed/>
                </p:oleObj>
              </mc:Choice>
              <mc:Fallback>
                <p:oleObj name="Document" r:id="rId3" imgW="6162840" imgH="8001000" progId="Word.Document.8">
                  <p:embed/>
                  <p:pic>
                    <p:nvPicPr>
                      <p:cNvPr id="78852" name="Object 3"/>
                      <p:cNvPicPr>
                        <a:picLocks noChangeAspect="1" noChangeArrowheads="1"/>
                      </p:cNvPicPr>
                      <p:nvPr/>
                    </p:nvPicPr>
                    <p:blipFill>
                      <a:blip r:embed="rId4">
                        <a:lum contrast="12000"/>
                        <a:extLst>
                          <a:ext uri="{28A0092B-C50C-407E-A947-70E740481C1C}">
                            <a14:useLocalDpi xmlns:a14="http://schemas.microsoft.com/office/drawing/2010/main" val="0"/>
                          </a:ext>
                        </a:extLst>
                      </a:blip>
                      <a:srcRect l="2341" t="19496" r="4047"/>
                      <a:stretch>
                        <a:fillRect/>
                      </a:stretch>
                    </p:blipFill>
                    <p:spPr bwMode="auto">
                      <a:xfrm>
                        <a:off x="1752601" y="257175"/>
                        <a:ext cx="4886325"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7075737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140" name="Straight Connector 513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42" name="Straight Connector 514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144" name="Rectangle 514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CD4F01-78CA-8149-EBA6-8912516350E9}"/>
              </a:ext>
            </a:extLst>
          </p:cNvPr>
          <p:cNvSpPr>
            <a:spLocks noGrp="1"/>
          </p:cNvSpPr>
          <p:nvPr>
            <p:ph type="title"/>
          </p:nvPr>
        </p:nvSpPr>
        <p:spPr>
          <a:xfrm>
            <a:off x="704088" y="555712"/>
            <a:ext cx="4218435" cy="2390687"/>
          </a:xfrm>
        </p:spPr>
        <p:txBody>
          <a:bodyPr vert="horz" lIns="91440" tIns="45720" rIns="91440" bIns="45720" rtlCol="0" anchor="t">
            <a:normAutofit/>
          </a:bodyPr>
          <a:lstStyle/>
          <a:p>
            <a:pPr>
              <a:lnSpc>
                <a:spcPct val="90000"/>
              </a:lnSpc>
            </a:pPr>
            <a:r>
              <a:rPr lang="en-US"/>
              <a:t>Common Mental Health Issues Among Youth</a:t>
            </a:r>
          </a:p>
        </p:txBody>
      </p:sp>
      <p:pic>
        <p:nvPicPr>
          <p:cNvPr id="5122" name="Picture 2" descr="Changing the conversation about mental health | Family First Health">
            <a:extLst>
              <a:ext uri="{FF2B5EF4-FFF2-40B4-BE49-F238E27FC236}">
                <a16:creationId xmlns:a16="http://schemas.microsoft.com/office/drawing/2014/main" id="{0FA1CDA1-5D16-527A-EAD8-9E3CACB1180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5383" y="3210560"/>
            <a:ext cx="3868716" cy="2959568"/>
          </a:xfrm>
          <a:prstGeom prst="rect">
            <a:avLst/>
          </a:prstGeom>
          <a:noFill/>
          <a:extLst>
            <a:ext uri="{909E8E84-426E-40DD-AFC4-6F175D3DCCD1}">
              <a14:hiddenFill xmlns:a14="http://schemas.microsoft.com/office/drawing/2010/main">
                <a:solidFill>
                  <a:srgbClr val="FFFFFF"/>
                </a:solidFill>
              </a14:hiddenFill>
            </a:ext>
          </a:extLst>
        </p:spPr>
      </p:pic>
      <p:cxnSp>
        <p:nvCxnSpPr>
          <p:cNvPr id="5146" name="Straight Connector 5145">
            <a:extLst>
              <a:ext uri="{FF2B5EF4-FFF2-40B4-BE49-F238E27FC236}">
                <a16:creationId xmlns:a16="http://schemas.microsoft.com/office/drawing/2014/main" id="{40ADC89C-EB4E-4AA5-ABBD-448BEC5FA3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255110" y="723900"/>
            <a:ext cx="0" cy="54494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BDF578D5-91DE-8897-1186-3A404F84F09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76418" y="555712"/>
            <a:ext cx="5916168" cy="5614416"/>
          </a:xfrm>
        </p:spPr>
        <p:txBody>
          <a:bodyPr>
            <a:normAutofit/>
          </a:bodyPr>
          <a:lstStyle/>
          <a:p>
            <a:pPr marL="0" indent="0">
              <a:spcBef>
                <a:spcPts val="2500"/>
              </a:spcBef>
              <a:buNone/>
            </a:pPr>
            <a:r>
              <a:rPr lang="en-US" sz="1400" b="1" dirty="0"/>
              <a:t>Anxiety Disorders</a:t>
            </a:r>
          </a:p>
          <a:p>
            <a:pPr marL="0" lvl="1" indent="0">
              <a:buNone/>
            </a:pPr>
            <a:r>
              <a:rPr lang="en-US" sz="1400" dirty="0"/>
              <a:t>Anxiety disorders are among the most common mental health issues in youth, affecting their daily functioning and well-being.</a:t>
            </a:r>
          </a:p>
          <a:p>
            <a:pPr marL="0" indent="0">
              <a:spcBef>
                <a:spcPts val="2500"/>
              </a:spcBef>
              <a:buNone/>
            </a:pPr>
            <a:r>
              <a:rPr lang="en-US" sz="1400" b="1" dirty="0"/>
              <a:t>Mood Related Disorders</a:t>
            </a:r>
          </a:p>
          <a:p>
            <a:pPr marL="0" lvl="1" indent="0">
              <a:buNone/>
            </a:pPr>
            <a:r>
              <a:rPr lang="en-US" sz="1400" dirty="0"/>
              <a:t>Depression in youth can significantly impact their mood, behavior, and overall health, requiring attention and support.</a:t>
            </a:r>
          </a:p>
          <a:p>
            <a:pPr marL="0" indent="0">
              <a:spcBef>
                <a:spcPts val="2500"/>
              </a:spcBef>
              <a:buNone/>
            </a:pPr>
            <a:r>
              <a:rPr lang="en-US" sz="1400" b="1" dirty="0"/>
              <a:t>Eating Disorders</a:t>
            </a:r>
          </a:p>
          <a:p>
            <a:pPr marL="0" lvl="1" indent="0">
              <a:buNone/>
            </a:pPr>
            <a:r>
              <a:rPr lang="en-US" sz="1400" dirty="0"/>
              <a:t>Eating disorders are serious mental health conditions that can affect youth's physical and emotional health, requiring early intervention.</a:t>
            </a:r>
          </a:p>
          <a:p>
            <a:pPr marL="0" lvl="1" indent="0">
              <a:buNone/>
            </a:pPr>
            <a:endParaRPr lang="en-US" sz="1400" dirty="0"/>
          </a:p>
          <a:p>
            <a:pPr marL="0" lvl="1" indent="0">
              <a:buNone/>
            </a:pPr>
            <a:r>
              <a:rPr lang="en-US" sz="1400" b="1" dirty="0"/>
              <a:t>Self Harm</a:t>
            </a:r>
          </a:p>
          <a:p>
            <a:pPr marL="0" lvl="1" indent="0">
              <a:buNone/>
            </a:pPr>
            <a:r>
              <a:rPr lang="en-US" sz="1400" dirty="0"/>
              <a:t>Youth may engage in cutting, burning, piercing or other forms of self harm.</a:t>
            </a:r>
          </a:p>
          <a:p>
            <a:pPr marL="0" lvl="1" indent="0">
              <a:buNone/>
            </a:pPr>
            <a:endParaRPr lang="en-US" sz="1400" dirty="0"/>
          </a:p>
          <a:p>
            <a:pPr marL="0" lvl="1" indent="0">
              <a:buNone/>
            </a:pPr>
            <a:r>
              <a:rPr lang="en-US" sz="1400" b="1" dirty="0"/>
              <a:t>Suicide</a:t>
            </a:r>
          </a:p>
          <a:p>
            <a:pPr marL="0" lvl="1" indent="0">
              <a:buNone/>
            </a:pPr>
            <a:r>
              <a:rPr lang="en-US" sz="1400" dirty="0"/>
              <a:t>Youth may feel a sense of hopelessness and no escape which could lead to suicidal ideation or suicide.</a:t>
            </a:r>
          </a:p>
          <a:p>
            <a:pPr marL="0" lvl="1" indent="0">
              <a:buNone/>
            </a:pPr>
            <a:endParaRPr lang="en-CA" sz="1400" dirty="0"/>
          </a:p>
        </p:txBody>
      </p:sp>
    </p:spTree>
    <p:extLst>
      <p:ext uri="{BB962C8B-B14F-4D97-AF65-F5344CB8AC3E}">
        <p14:creationId xmlns:p14="http://schemas.microsoft.com/office/powerpoint/2010/main" val="41774316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estaltVTI">
  <a:themeElements>
    <a:clrScheme name="Custom 86">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F084B049C455419B492D4910A76A14" ma:contentTypeVersion="19" ma:contentTypeDescription="Create a new document." ma:contentTypeScope="" ma:versionID="84eddd17e3fbbdbe4bf0be25e742813d">
  <xsd:schema xmlns:xsd="http://www.w3.org/2001/XMLSchema" xmlns:xs="http://www.w3.org/2001/XMLSchema" xmlns:p="http://schemas.microsoft.com/office/2006/metadata/properties" xmlns:ns2="59ed8be0-3669-4d2e-8b92-c4e0548417f7" xmlns:ns3="d2b13d5d-1319-4632-8e89-217ffbdfc8dd" targetNamespace="http://schemas.microsoft.com/office/2006/metadata/properties" ma:root="true" ma:fieldsID="1793a18322e4fa0adc92dd79aa635574" ns2:_="" ns3:_="">
    <xsd:import namespace="59ed8be0-3669-4d2e-8b92-c4e0548417f7"/>
    <xsd:import namespace="d2b13d5d-1319-4632-8e89-217ffbdfc8d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dat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ed8be0-3669-4d2e-8b92-c4e0548417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date" ma:index="17" nillable="true" ma:displayName="date" ma:format="DateOnly" ma:internalName="date">
      <xsd:simpleType>
        <xsd:restriction base="dms:DateTime"/>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15db13c-35ec-4a07-b942-ee681420a57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b13d5d-1319-4632-8e89-217ffbdfc8dd"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def164a-84b0-40ca-a6cd-c4b928de326d}" ma:internalName="TaxCatchAll" ma:showField="CatchAllData" ma:web="d2b13d5d-1319-4632-8e89-217ffbdfc8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2b13d5d-1319-4632-8e89-217ffbdfc8dd" xsi:nil="true"/>
    <lcf76f155ced4ddcb4097134ff3c332f xmlns="59ed8be0-3669-4d2e-8b92-c4e0548417f7">
      <Terms xmlns="http://schemas.microsoft.com/office/infopath/2007/PartnerControls"/>
    </lcf76f155ced4ddcb4097134ff3c332f>
    <date xmlns="59ed8be0-3669-4d2e-8b92-c4e0548417f7" xsi:nil="true"/>
  </documentManagement>
</p:properties>
</file>

<file path=customXml/itemProps1.xml><?xml version="1.0" encoding="utf-8"?>
<ds:datastoreItem xmlns:ds="http://schemas.openxmlformats.org/officeDocument/2006/customXml" ds:itemID="{2946CE5C-51D8-4026-87DD-1CDD5B6ED7A8}"/>
</file>

<file path=customXml/itemProps2.xml><?xml version="1.0" encoding="utf-8"?>
<ds:datastoreItem xmlns:ds="http://schemas.openxmlformats.org/officeDocument/2006/customXml" ds:itemID="{A42E2B82-39C4-4FE1-9B43-454D51BE2ABD}"/>
</file>

<file path=customXml/itemProps3.xml><?xml version="1.0" encoding="utf-8"?>
<ds:datastoreItem xmlns:ds="http://schemas.openxmlformats.org/officeDocument/2006/customXml" ds:itemID="{E6BDD304-18B9-473A-B62D-6D5094DA5DED}"/>
</file>

<file path=docProps/app.xml><?xml version="1.0" encoding="utf-8"?>
<Properties xmlns="http://schemas.openxmlformats.org/officeDocument/2006/extended-properties" xmlns:vt="http://schemas.openxmlformats.org/officeDocument/2006/docPropsVTypes">
  <TotalTime>420</TotalTime>
  <Words>2093</Words>
  <Application>Microsoft Office PowerPoint</Application>
  <PresentationFormat>Widescreen</PresentationFormat>
  <Paragraphs>191</Paragraphs>
  <Slides>28</Slides>
  <Notes>17</Notes>
  <HiddenSlides>0</HiddenSlides>
  <MMClips>1</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28</vt:i4>
      </vt:variant>
    </vt:vector>
  </HeadingPairs>
  <TitlesOfParts>
    <vt:vector size="42" baseType="lpstr">
      <vt:lpstr>Adobe Devanagari</vt:lpstr>
      <vt:lpstr>Aptos</vt:lpstr>
      <vt:lpstr>Arial</vt:lpstr>
      <vt:lpstr>Arial Black</vt:lpstr>
      <vt:lpstr>Arial Narrow</vt:lpstr>
      <vt:lpstr>Bierstadt</vt:lpstr>
      <vt:lpstr>Calibri</vt:lpstr>
      <vt:lpstr>Calisto MT</vt:lpstr>
      <vt:lpstr>Noto Sans</vt:lpstr>
      <vt:lpstr>Univers Condensed</vt:lpstr>
      <vt:lpstr>ChronicleVTI</vt:lpstr>
      <vt:lpstr>Office Theme</vt:lpstr>
      <vt:lpstr>GestaltVTI</vt:lpstr>
      <vt:lpstr>Document</vt:lpstr>
      <vt:lpstr>Map to Mental Wellness: Youth Mental Health and Cyber bullying</vt:lpstr>
      <vt:lpstr>Agenda for Today's Discussion</vt:lpstr>
      <vt:lpstr>Understanding Youth Mental Health</vt:lpstr>
      <vt:lpstr>Mental wellness is a balance of the  mental, physical, spiritual, and emotional. This balance is enriched as people have: </vt:lpstr>
      <vt:lpstr>Indigenous Social Determinants of Health</vt:lpstr>
      <vt:lpstr>Factors Affecting Youth Mental Health</vt:lpstr>
      <vt:lpstr>PowerPoint Presentation</vt:lpstr>
      <vt:lpstr>PowerPoint Presentation</vt:lpstr>
      <vt:lpstr>Common Mental Health Issues Among Youth</vt:lpstr>
      <vt:lpstr>What is CyberBullying?</vt:lpstr>
      <vt:lpstr>Why do people cyberbully?</vt:lpstr>
      <vt:lpstr>Characteristics of CyberBullying</vt:lpstr>
      <vt:lpstr>Signs and Symptoms</vt:lpstr>
      <vt:lpstr>Nunavut Parents Speak out about social media</vt:lpstr>
      <vt:lpstr>The Importance of Mental Health Awareness</vt:lpstr>
      <vt:lpstr>Raising Awareness in Schools and Communities</vt:lpstr>
      <vt:lpstr>Promoting Mental Wellness</vt:lpstr>
      <vt:lpstr>Using Technology and  Social Media in a Good Way</vt:lpstr>
      <vt:lpstr>The Circle of Courage</vt:lpstr>
      <vt:lpstr>PowerPoint Presentation</vt:lpstr>
      <vt:lpstr>Building Resilience and Coping Skills</vt:lpstr>
      <vt:lpstr>Collective Care: School and Community Programs</vt:lpstr>
      <vt:lpstr>The Role of Physical Activity in Mental Wellness</vt:lpstr>
      <vt:lpstr>Youth Resilience Toolkit</vt:lpstr>
      <vt:lpstr>The Kindness Campaign</vt:lpstr>
      <vt:lpstr>Healthy Relationships</vt:lpstr>
      <vt:lpstr>PowerPoint Presentation</vt:lpstr>
      <vt:lpstr>Mental Health in the North Collective Safe Keeping - Debriefing Collective Care – Healing Informed Self Care Indigenous Harm Reduction Healthy Relationships Youth Voice Case Management Circle of Courage Sharing Spaces Community Wellness Planning Team Building with a Purpose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Ashley Jellema</dc:creator>
  <cp:lastModifiedBy>Ashley Jellema</cp:lastModifiedBy>
  <cp:revision>1</cp:revision>
  <dcterms:created xsi:type="dcterms:W3CDTF">2025-03-08T20:46:52Z</dcterms:created>
  <dcterms:modified xsi:type="dcterms:W3CDTF">2025-05-06T20:10:47Z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0x010100F6F084B049C455419B492D4910A76A14</vt:lpwstr>
  </property>
</Properties>
</file>