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1" r:id="rId4"/>
  </p:sldMasterIdLst>
  <p:notesMasterIdLst>
    <p:notesMasterId r:id="rId11"/>
  </p:notesMasterIdLst>
  <p:sldIdLst>
    <p:sldId id="336" r:id="rId5"/>
    <p:sldId id="312" r:id="rId6"/>
    <p:sldId id="291" r:id="rId7"/>
    <p:sldId id="320" r:id="rId8"/>
    <p:sldId id="392" r:id="rId9"/>
    <p:sldId id="292"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C94"/>
    <a:srgbClr val="95C1C7"/>
    <a:srgbClr val="DD8183"/>
    <a:srgbClr val="323332"/>
    <a:srgbClr val="F4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782A5-5735-4ABC-8566-4739CCE22E03}" v="392" dt="2025-05-21T17:03:39.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86812" autoAdjust="0"/>
  </p:normalViewPr>
  <p:slideViewPr>
    <p:cSldViewPr snapToGrid="0">
      <p:cViewPr varScale="1">
        <p:scale>
          <a:sx n="34" d="100"/>
          <a:sy n="34" d="100"/>
        </p:scale>
        <p:origin x="675"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y Hankila" userId="94007b18-0bc0-4fb1-a4de-86b2444c3b29" providerId="ADAL" clId="{A90782A5-5735-4ABC-8566-4739CCE22E03}"/>
    <pc:docChg chg="custSel addSld delSld modSld">
      <pc:chgData name="Kristy Hankila" userId="94007b18-0bc0-4fb1-a4de-86b2444c3b29" providerId="ADAL" clId="{A90782A5-5735-4ABC-8566-4739CCE22E03}" dt="2025-05-21T17:32:44.517" v="1162" actId="1076"/>
      <pc:docMkLst>
        <pc:docMk/>
      </pc:docMkLst>
      <pc:sldChg chg="del">
        <pc:chgData name="Kristy Hankila" userId="94007b18-0bc0-4fb1-a4de-86b2444c3b29" providerId="ADAL" clId="{A90782A5-5735-4ABC-8566-4739CCE22E03}" dt="2025-05-21T16:05:16.053" v="80" actId="47"/>
        <pc:sldMkLst>
          <pc:docMk/>
          <pc:sldMk cId="2613372616" sldId="263"/>
        </pc:sldMkLst>
      </pc:sldChg>
      <pc:sldChg chg="delSp add del mod">
        <pc:chgData name="Kristy Hankila" userId="94007b18-0bc0-4fb1-a4de-86b2444c3b29" providerId="ADAL" clId="{A90782A5-5735-4ABC-8566-4739CCE22E03}" dt="2025-05-21T17:32:30.633" v="1160" actId="47"/>
        <pc:sldMkLst>
          <pc:docMk/>
          <pc:sldMk cId="1022351669" sldId="264"/>
        </pc:sldMkLst>
        <pc:spChg chg="del">
          <ac:chgData name="Kristy Hankila" userId="94007b18-0bc0-4fb1-a4de-86b2444c3b29" providerId="ADAL" clId="{A90782A5-5735-4ABC-8566-4739CCE22E03}" dt="2025-05-21T17:03:47.444" v="1147" actId="478"/>
          <ac:spMkLst>
            <pc:docMk/>
            <pc:sldMk cId="1022351669" sldId="264"/>
            <ac:spMk id="4" creationId="{4AEA809C-9336-0F81-D3D5-AFC0EFEF0F06}"/>
          </ac:spMkLst>
        </pc:spChg>
      </pc:sldChg>
      <pc:sldChg chg="addSp delSp modSp mod">
        <pc:chgData name="Kristy Hankila" userId="94007b18-0bc0-4fb1-a4de-86b2444c3b29" providerId="ADAL" clId="{A90782A5-5735-4ABC-8566-4739CCE22E03}" dt="2025-05-21T16:56:26.016" v="668" actId="1036"/>
        <pc:sldMkLst>
          <pc:docMk/>
          <pc:sldMk cId="1819086614" sldId="291"/>
        </pc:sldMkLst>
        <pc:spChg chg="del">
          <ac:chgData name="Kristy Hankila" userId="94007b18-0bc0-4fb1-a4de-86b2444c3b29" providerId="ADAL" clId="{A90782A5-5735-4ABC-8566-4739CCE22E03}" dt="2025-05-21T16:06:44.794" v="91" actId="478"/>
          <ac:spMkLst>
            <pc:docMk/>
            <pc:sldMk cId="1819086614" sldId="291"/>
            <ac:spMk id="3" creationId="{0EA0A6ED-CFD9-B0AA-6AFE-80FA9F493B73}"/>
          </ac:spMkLst>
        </pc:spChg>
        <pc:spChg chg="del mod">
          <ac:chgData name="Kristy Hankila" userId="94007b18-0bc0-4fb1-a4de-86b2444c3b29" providerId="ADAL" clId="{A90782A5-5735-4ABC-8566-4739CCE22E03}" dt="2025-05-21T16:10:34.595" v="145" actId="21"/>
          <ac:spMkLst>
            <pc:docMk/>
            <pc:sldMk cId="1819086614" sldId="291"/>
            <ac:spMk id="7" creationId="{244DC455-B2EF-113B-BDFA-D5B2ED0588B7}"/>
          </ac:spMkLst>
        </pc:spChg>
        <pc:graphicFrameChg chg="mod modGraphic">
          <ac:chgData name="Kristy Hankila" userId="94007b18-0bc0-4fb1-a4de-86b2444c3b29" providerId="ADAL" clId="{A90782A5-5735-4ABC-8566-4739CCE22E03}" dt="2025-05-21T16:56:26.016" v="668" actId="1036"/>
          <ac:graphicFrameMkLst>
            <pc:docMk/>
            <pc:sldMk cId="1819086614" sldId="291"/>
            <ac:graphicFrameMk id="2" creationId="{ECA9F0D7-0868-A3A3-DAC2-3425765322E1}"/>
          </ac:graphicFrameMkLst>
        </pc:graphicFrameChg>
        <pc:graphicFrameChg chg="mod modGraphic">
          <ac:chgData name="Kristy Hankila" userId="94007b18-0bc0-4fb1-a4de-86b2444c3b29" providerId="ADAL" clId="{A90782A5-5735-4ABC-8566-4739CCE22E03}" dt="2025-05-21T16:50:43.346" v="590" actId="14100"/>
          <ac:graphicFrameMkLst>
            <pc:docMk/>
            <pc:sldMk cId="1819086614" sldId="291"/>
            <ac:graphicFrameMk id="6" creationId="{C91AD54B-5350-D3B4-FE22-69A278576783}"/>
          </ac:graphicFrameMkLst>
        </pc:graphicFrameChg>
        <pc:picChg chg="del">
          <ac:chgData name="Kristy Hankila" userId="94007b18-0bc0-4fb1-a4de-86b2444c3b29" providerId="ADAL" clId="{A90782A5-5735-4ABC-8566-4739CCE22E03}" dt="2025-05-21T16:06:14.360" v="87" actId="478"/>
          <ac:picMkLst>
            <pc:docMk/>
            <pc:sldMk cId="1819086614" sldId="291"/>
            <ac:picMk id="4" creationId="{24A7F1D3-91E7-0C9C-DDBD-A67DBBD39C0B}"/>
          </ac:picMkLst>
        </pc:picChg>
        <pc:picChg chg="add mod">
          <ac:chgData name="Kristy Hankila" userId="94007b18-0bc0-4fb1-a4de-86b2444c3b29" providerId="ADAL" clId="{A90782A5-5735-4ABC-8566-4739CCE22E03}" dt="2025-05-21T16:10:41.218" v="146" actId="14100"/>
          <ac:picMkLst>
            <pc:docMk/>
            <pc:sldMk cId="1819086614" sldId="291"/>
            <ac:picMk id="5" creationId="{489B8747-BB5A-5CF1-209E-E77175CF9770}"/>
          </ac:picMkLst>
        </pc:picChg>
      </pc:sldChg>
      <pc:sldChg chg="addSp delSp modSp mod">
        <pc:chgData name="Kristy Hankila" userId="94007b18-0bc0-4fb1-a4de-86b2444c3b29" providerId="ADAL" clId="{A90782A5-5735-4ABC-8566-4739CCE22E03}" dt="2025-05-21T17:32:44.517" v="1162" actId="1076"/>
        <pc:sldMkLst>
          <pc:docMk/>
          <pc:sldMk cId="2216266999" sldId="292"/>
        </pc:sldMkLst>
        <pc:spChg chg="del mod">
          <ac:chgData name="Kristy Hankila" userId="94007b18-0bc0-4fb1-a4de-86b2444c3b29" providerId="ADAL" clId="{A90782A5-5735-4ABC-8566-4739CCE22E03}" dt="2025-05-21T17:32:38.026" v="1161" actId="478"/>
          <ac:spMkLst>
            <pc:docMk/>
            <pc:sldMk cId="2216266999" sldId="292"/>
            <ac:spMk id="2" creationId="{415C92EB-E128-B741-36BC-D722702623FC}"/>
          </ac:spMkLst>
        </pc:spChg>
        <pc:spChg chg="add mod">
          <ac:chgData name="Kristy Hankila" userId="94007b18-0bc0-4fb1-a4de-86b2444c3b29" providerId="ADAL" clId="{A90782A5-5735-4ABC-8566-4739CCE22E03}" dt="2025-05-21T17:32:44.517" v="1162" actId="1076"/>
          <ac:spMkLst>
            <pc:docMk/>
            <pc:sldMk cId="2216266999" sldId="292"/>
            <ac:spMk id="3" creationId="{CCE5147E-3A20-5FA7-B2D7-60969D8665A9}"/>
          </ac:spMkLst>
        </pc:spChg>
      </pc:sldChg>
      <pc:sldChg chg="addSp delSp modSp mod">
        <pc:chgData name="Kristy Hankila" userId="94007b18-0bc0-4fb1-a4de-86b2444c3b29" providerId="ADAL" clId="{A90782A5-5735-4ABC-8566-4739CCE22E03}" dt="2025-05-21T17:00:52.372" v="1104" actId="20577"/>
        <pc:sldMkLst>
          <pc:docMk/>
          <pc:sldMk cId="3512521121" sldId="320"/>
        </pc:sldMkLst>
        <pc:spChg chg="mod">
          <ac:chgData name="Kristy Hankila" userId="94007b18-0bc0-4fb1-a4de-86b2444c3b29" providerId="ADAL" clId="{A90782A5-5735-4ABC-8566-4739CCE22E03}" dt="2025-05-21T17:00:52.372" v="1104" actId="20577"/>
          <ac:spMkLst>
            <pc:docMk/>
            <pc:sldMk cId="3512521121" sldId="320"/>
            <ac:spMk id="2" creationId="{17FC78C1-784A-56B5-E19D-C07FDB2192AF}"/>
          </ac:spMkLst>
        </pc:spChg>
        <pc:spChg chg="del">
          <ac:chgData name="Kristy Hankila" userId="94007b18-0bc0-4fb1-a4de-86b2444c3b29" providerId="ADAL" clId="{A90782A5-5735-4ABC-8566-4739CCE22E03}" dt="2025-05-21T16:12:50.838" v="270" actId="478"/>
          <ac:spMkLst>
            <pc:docMk/>
            <pc:sldMk cId="3512521121" sldId="320"/>
            <ac:spMk id="3" creationId="{4C0C4D9F-97C8-F12F-66DF-9DA79D4339FE}"/>
          </ac:spMkLst>
        </pc:spChg>
        <pc:spChg chg="add mod">
          <ac:chgData name="Kristy Hankila" userId="94007b18-0bc0-4fb1-a4de-86b2444c3b29" providerId="ADAL" clId="{A90782A5-5735-4ABC-8566-4739CCE22E03}" dt="2025-05-21T17:00:43.320" v="1102" actId="120"/>
          <ac:spMkLst>
            <pc:docMk/>
            <pc:sldMk cId="3512521121" sldId="320"/>
            <ac:spMk id="6" creationId="{69314991-9890-A8ED-1C99-7E9A466FD288}"/>
          </ac:spMkLst>
        </pc:spChg>
        <pc:graphicFrameChg chg="mod modGraphic">
          <ac:chgData name="Kristy Hankila" userId="94007b18-0bc0-4fb1-a4de-86b2444c3b29" providerId="ADAL" clId="{A90782A5-5735-4ABC-8566-4739CCE22E03}" dt="2025-05-21T17:00:10.040" v="1082" actId="20577"/>
          <ac:graphicFrameMkLst>
            <pc:docMk/>
            <pc:sldMk cId="3512521121" sldId="320"/>
            <ac:graphicFrameMk id="20" creationId="{BBA77F5F-3450-A08F-3D65-1498AE89D15F}"/>
          </ac:graphicFrameMkLst>
        </pc:graphicFrameChg>
        <pc:picChg chg="add del mod">
          <ac:chgData name="Kristy Hankila" userId="94007b18-0bc0-4fb1-a4de-86b2444c3b29" providerId="ADAL" clId="{A90782A5-5735-4ABC-8566-4739CCE22E03}" dt="2025-05-21T16:12:21.389" v="265" actId="478"/>
          <ac:picMkLst>
            <pc:docMk/>
            <pc:sldMk cId="3512521121" sldId="320"/>
            <ac:picMk id="4" creationId="{A9D05F8C-3F06-717B-817C-37315685AE48}"/>
          </ac:picMkLst>
        </pc:picChg>
        <pc:picChg chg="add mod">
          <ac:chgData name="Kristy Hankila" userId="94007b18-0bc0-4fb1-a4de-86b2444c3b29" providerId="ADAL" clId="{A90782A5-5735-4ABC-8566-4739CCE22E03}" dt="2025-05-21T16:12:39.195" v="269" actId="1076"/>
          <ac:picMkLst>
            <pc:docMk/>
            <pc:sldMk cId="3512521121" sldId="320"/>
            <ac:picMk id="5" creationId="{4A48DE9C-8491-9340-666B-A2E211CC6E77}"/>
          </ac:picMkLst>
        </pc:picChg>
        <pc:picChg chg="del">
          <ac:chgData name="Kristy Hankila" userId="94007b18-0bc0-4fb1-a4de-86b2444c3b29" providerId="ADAL" clId="{A90782A5-5735-4ABC-8566-4739CCE22E03}" dt="2025-05-21T16:05:40.462" v="83" actId="478"/>
          <ac:picMkLst>
            <pc:docMk/>
            <pc:sldMk cId="3512521121" sldId="320"/>
            <ac:picMk id="7" creationId="{1CBFF5CD-182F-3C47-D947-2085C0A57D36}"/>
          </ac:picMkLst>
        </pc:picChg>
        <pc:picChg chg="del">
          <ac:chgData name="Kristy Hankila" userId="94007b18-0bc0-4fb1-a4de-86b2444c3b29" providerId="ADAL" clId="{A90782A5-5735-4ABC-8566-4739CCE22E03}" dt="2025-05-21T16:05:43.196" v="85" actId="478"/>
          <ac:picMkLst>
            <pc:docMk/>
            <pc:sldMk cId="3512521121" sldId="320"/>
            <ac:picMk id="13" creationId="{D5F76E5E-1EAC-9883-EAFE-064EA68D20FC}"/>
          </ac:picMkLst>
        </pc:picChg>
        <pc:picChg chg="del">
          <ac:chgData name="Kristy Hankila" userId="94007b18-0bc0-4fb1-a4de-86b2444c3b29" providerId="ADAL" clId="{A90782A5-5735-4ABC-8566-4739CCE22E03}" dt="2025-05-21T16:05:38.815" v="82" actId="478"/>
          <ac:picMkLst>
            <pc:docMk/>
            <pc:sldMk cId="3512521121" sldId="320"/>
            <ac:picMk id="15" creationId="{01C56AB8-6102-C2F6-B801-4DAEB05D0046}"/>
          </ac:picMkLst>
        </pc:picChg>
      </pc:sldChg>
      <pc:sldChg chg="modSp mod">
        <pc:chgData name="Kristy Hankila" userId="94007b18-0bc0-4fb1-a4de-86b2444c3b29" providerId="ADAL" clId="{A90782A5-5735-4ABC-8566-4739CCE22E03}" dt="2025-05-21T17:32:25.267" v="1159" actId="20577"/>
        <pc:sldMkLst>
          <pc:docMk/>
          <pc:sldMk cId="950759796" sldId="336"/>
        </pc:sldMkLst>
        <pc:spChg chg="mod">
          <ac:chgData name="Kristy Hankila" userId="94007b18-0bc0-4fb1-a4de-86b2444c3b29" providerId="ADAL" clId="{A90782A5-5735-4ABC-8566-4739CCE22E03}" dt="2025-05-21T17:06:14.096" v="1149" actId="20577"/>
          <ac:spMkLst>
            <pc:docMk/>
            <pc:sldMk cId="950759796" sldId="336"/>
            <ac:spMk id="3" creationId="{D16982D3-073D-8240-BAEB-B15E268BA0FD}"/>
          </ac:spMkLst>
        </pc:spChg>
        <pc:spChg chg="mod">
          <ac:chgData name="Kristy Hankila" userId="94007b18-0bc0-4fb1-a4de-86b2444c3b29" providerId="ADAL" clId="{A90782A5-5735-4ABC-8566-4739CCE22E03}" dt="2025-05-21T17:32:25.267" v="1159" actId="20577"/>
          <ac:spMkLst>
            <pc:docMk/>
            <pc:sldMk cId="950759796" sldId="336"/>
            <ac:spMk id="4" creationId="{C5F91161-09B3-E84E-9F9A-3169CC0211C2}"/>
          </ac:spMkLst>
        </pc:spChg>
      </pc:sldChg>
      <pc:sldChg chg="del">
        <pc:chgData name="Kristy Hankila" userId="94007b18-0bc0-4fb1-a4de-86b2444c3b29" providerId="ADAL" clId="{A90782A5-5735-4ABC-8566-4739CCE22E03}" dt="2025-05-21T17:01:06.300" v="1105" actId="47"/>
        <pc:sldMkLst>
          <pc:docMk/>
          <pc:sldMk cId="3125832644" sldId="355"/>
        </pc:sldMkLst>
      </pc:sldChg>
      <pc:sldChg chg="del">
        <pc:chgData name="Kristy Hankila" userId="94007b18-0bc0-4fb1-a4de-86b2444c3b29" providerId="ADAL" clId="{A90782A5-5735-4ABC-8566-4739CCE22E03}" dt="2025-05-21T17:01:06.300" v="1105" actId="47"/>
        <pc:sldMkLst>
          <pc:docMk/>
          <pc:sldMk cId="3238389291" sldId="358"/>
        </pc:sldMkLst>
      </pc:sldChg>
      <pc:sldChg chg="del">
        <pc:chgData name="Kristy Hankila" userId="94007b18-0bc0-4fb1-a4de-86b2444c3b29" providerId="ADAL" clId="{A90782A5-5735-4ABC-8566-4739CCE22E03}" dt="2025-05-21T17:01:06.300" v="1105" actId="47"/>
        <pc:sldMkLst>
          <pc:docMk/>
          <pc:sldMk cId="393371979" sldId="359"/>
        </pc:sldMkLst>
      </pc:sldChg>
      <pc:sldChg chg="del">
        <pc:chgData name="Kristy Hankila" userId="94007b18-0bc0-4fb1-a4de-86b2444c3b29" providerId="ADAL" clId="{A90782A5-5735-4ABC-8566-4739CCE22E03}" dt="2025-05-21T17:01:06.300" v="1105" actId="47"/>
        <pc:sldMkLst>
          <pc:docMk/>
          <pc:sldMk cId="2317027877" sldId="360"/>
        </pc:sldMkLst>
      </pc:sldChg>
      <pc:sldChg chg="del">
        <pc:chgData name="Kristy Hankila" userId="94007b18-0bc0-4fb1-a4de-86b2444c3b29" providerId="ADAL" clId="{A90782A5-5735-4ABC-8566-4739CCE22E03}" dt="2025-05-21T17:01:06.300" v="1105" actId="47"/>
        <pc:sldMkLst>
          <pc:docMk/>
          <pc:sldMk cId="3115388413" sldId="374"/>
        </pc:sldMkLst>
      </pc:sldChg>
      <pc:sldChg chg="del">
        <pc:chgData name="Kristy Hankila" userId="94007b18-0bc0-4fb1-a4de-86b2444c3b29" providerId="ADAL" clId="{A90782A5-5735-4ABC-8566-4739CCE22E03}" dt="2025-05-21T17:01:06.300" v="1105" actId="47"/>
        <pc:sldMkLst>
          <pc:docMk/>
          <pc:sldMk cId="2680413093" sldId="376"/>
        </pc:sldMkLst>
      </pc:sldChg>
      <pc:sldChg chg="del">
        <pc:chgData name="Kristy Hankila" userId="94007b18-0bc0-4fb1-a4de-86b2444c3b29" providerId="ADAL" clId="{A90782A5-5735-4ABC-8566-4739CCE22E03}" dt="2025-05-21T17:01:06.300" v="1105" actId="47"/>
        <pc:sldMkLst>
          <pc:docMk/>
          <pc:sldMk cId="3832500639" sldId="382"/>
        </pc:sldMkLst>
      </pc:sldChg>
      <pc:sldChg chg="del">
        <pc:chgData name="Kristy Hankila" userId="94007b18-0bc0-4fb1-a4de-86b2444c3b29" providerId="ADAL" clId="{A90782A5-5735-4ABC-8566-4739CCE22E03}" dt="2025-05-21T17:01:06.300" v="1105" actId="47"/>
        <pc:sldMkLst>
          <pc:docMk/>
          <pc:sldMk cId="2891307450" sldId="385"/>
        </pc:sldMkLst>
      </pc:sldChg>
      <pc:sldChg chg="del">
        <pc:chgData name="Kristy Hankila" userId="94007b18-0bc0-4fb1-a4de-86b2444c3b29" providerId="ADAL" clId="{A90782A5-5735-4ABC-8566-4739CCE22E03}" dt="2025-05-21T17:01:06.300" v="1105" actId="47"/>
        <pc:sldMkLst>
          <pc:docMk/>
          <pc:sldMk cId="1494397339" sldId="387"/>
        </pc:sldMkLst>
      </pc:sldChg>
      <pc:sldChg chg="del">
        <pc:chgData name="Kristy Hankila" userId="94007b18-0bc0-4fb1-a4de-86b2444c3b29" providerId="ADAL" clId="{A90782A5-5735-4ABC-8566-4739CCE22E03}" dt="2025-05-21T17:01:06.300" v="1105" actId="47"/>
        <pc:sldMkLst>
          <pc:docMk/>
          <pc:sldMk cId="4015940406" sldId="388"/>
        </pc:sldMkLst>
      </pc:sldChg>
      <pc:sldChg chg="del">
        <pc:chgData name="Kristy Hankila" userId="94007b18-0bc0-4fb1-a4de-86b2444c3b29" providerId="ADAL" clId="{A90782A5-5735-4ABC-8566-4739CCE22E03}" dt="2025-05-21T17:01:06.300" v="1105" actId="47"/>
        <pc:sldMkLst>
          <pc:docMk/>
          <pc:sldMk cId="203444028" sldId="389"/>
        </pc:sldMkLst>
      </pc:sldChg>
      <pc:sldChg chg="del">
        <pc:chgData name="Kristy Hankila" userId="94007b18-0bc0-4fb1-a4de-86b2444c3b29" providerId="ADAL" clId="{A90782A5-5735-4ABC-8566-4739CCE22E03}" dt="2025-05-21T16:05:21.936" v="81" actId="47"/>
        <pc:sldMkLst>
          <pc:docMk/>
          <pc:sldMk cId="128579807" sldId="391"/>
        </pc:sldMkLst>
      </pc:sldChg>
      <pc:sldChg chg="new del">
        <pc:chgData name="Kristy Hankila" userId="94007b18-0bc0-4fb1-a4de-86b2444c3b29" providerId="ADAL" clId="{A90782A5-5735-4ABC-8566-4739CCE22E03}" dt="2025-05-21T17:03:41.495" v="1146" actId="47"/>
        <pc:sldMkLst>
          <pc:docMk/>
          <pc:sldMk cId="2760468462" sldId="393"/>
        </pc:sldMkLst>
      </pc:sldChg>
      <pc:sldChg chg="del">
        <pc:chgData name="Kristy Hankila" userId="94007b18-0bc0-4fb1-a4de-86b2444c3b29" providerId="ADAL" clId="{A90782A5-5735-4ABC-8566-4739CCE22E03}" dt="2025-05-21T17:01:15.373" v="1106" actId="47"/>
        <pc:sldMkLst>
          <pc:docMk/>
          <pc:sldMk cId="4130619666" sldId="393"/>
        </pc:sldMkLst>
      </pc:sldChg>
      <pc:sldChg chg="del">
        <pc:chgData name="Kristy Hankila" userId="94007b18-0bc0-4fb1-a4de-86b2444c3b29" providerId="ADAL" clId="{A90782A5-5735-4ABC-8566-4739CCE22E03}" dt="2025-05-21T17:01:06.300" v="1105" actId="47"/>
        <pc:sldMkLst>
          <pc:docMk/>
          <pc:sldMk cId="1597957261" sldId="394"/>
        </pc:sldMkLst>
      </pc:sldChg>
      <pc:sldChg chg="del">
        <pc:chgData name="Kristy Hankila" userId="94007b18-0bc0-4fb1-a4de-86b2444c3b29" providerId="ADAL" clId="{A90782A5-5735-4ABC-8566-4739CCE22E03}" dt="2025-05-21T17:01:06.300" v="1105" actId="47"/>
        <pc:sldMkLst>
          <pc:docMk/>
          <pc:sldMk cId="1762087935" sldId="395"/>
        </pc:sldMkLst>
      </pc:sldChg>
      <pc:sldChg chg="del">
        <pc:chgData name="Kristy Hankila" userId="94007b18-0bc0-4fb1-a4de-86b2444c3b29" providerId="ADAL" clId="{A90782A5-5735-4ABC-8566-4739CCE22E03}" dt="2025-05-21T17:01:06.300" v="1105" actId="47"/>
        <pc:sldMkLst>
          <pc:docMk/>
          <pc:sldMk cId="2201505678" sldId="396"/>
        </pc:sldMkLst>
      </pc:sldChg>
      <pc:sldChg chg="del">
        <pc:chgData name="Kristy Hankila" userId="94007b18-0bc0-4fb1-a4de-86b2444c3b29" providerId="ADAL" clId="{A90782A5-5735-4ABC-8566-4739CCE22E03}" dt="2025-05-21T17:01:06.300" v="1105" actId="47"/>
        <pc:sldMkLst>
          <pc:docMk/>
          <pc:sldMk cId="1194659495" sldId="397"/>
        </pc:sldMkLst>
      </pc:sldChg>
      <pc:sldMasterChg chg="delSldLayout">
        <pc:chgData name="Kristy Hankila" userId="94007b18-0bc0-4fb1-a4de-86b2444c3b29" providerId="ADAL" clId="{A90782A5-5735-4ABC-8566-4739CCE22E03}" dt="2025-05-21T17:32:30.633" v="1160" actId="47"/>
        <pc:sldMasterMkLst>
          <pc:docMk/>
          <pc:sldMasterMk cId="3749541206" sldId="2147483961"/>
        </pc:sldMasterMkLst>
        <pc:sldLayoutChg chg="del">
          <pc:chgData name="Kristy Hankila" userId="94007b18-0bc0-4fb1-a4de-86b2444c3b29" providerId="ADAL" clId="{A90782A5-5735-4ABC-8566-4739CCE22E03}" dt="2025-05-21T17:01:06.300" v="1105" actId="47"/>
          <pc:sldLayoutMkLst>
            <pc:docMk/>
            <pc:sldMasterMk cId="3749541206" sldId="2147483961"/>
            <pc:sldLayoutMk cId="2287119258" sldId="2147483975"/>
          </pc:sldLayoutMkLst>
        </pc:sldLayoutChg>
        <pc:sldLayoutChg chg="del">
          <pc:chgData name="Kristy Hankila" userId="94007b18-0bc0-4fb1-a4de-86b2444c3b29" providerId="ADAL" clId="{A90782A5-5735-4ABC-8566-4739CCE22E03}" dt="2025-05-21T17:32:30.633" v="1160" actId="47"/>
          <pc:sldLayoutMkLst>
            <pc:docMk/>
            <pc:sldMasterMk cId="3749541206" sldId="2147483961"/>
            <pc:sldLayoutMk cId="3016729977" sldId="2147483975"/>
          </pc:sldLayoutMkLst>
        </pc:sldLayoutChg>
        <pc:sldLayoutChg chg="del">
          <pc:chgData name="Kristy Hankila" userId="94007b18-0bc0-4fb1-a4de-86b2444c3b29" providerId="ADAL" clId="{A90782A5-5735-4ABC-8566-4739CCE22E03}" dt="2025-05-21T17:01:06.300" v="1105" actId="47"/>
          <pc:sldLayoutMkLst>
            <pc:docMk/>
            <pc:sldMasterMk cId="3749541206" sldId="2147483961"/>
            <pc:sldLayoutMk cId="3124137185" sldId="214748397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4A84C-3E37-4A5F-A9EF-3D7DBB5379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0FE7E4-3072-4754-909F-47F498442565}">
      <dgm:prSet custT="1"/>
      <dgm:spPr/>
      <dgm:t>
        <a:bodyPr/>
        <a:lstStyle/>
        <a:p>
          <a:r>
            <a:rPr lang="en-US" sz="2400" b="1" i="0" baseline="0" dirty="0"/>
            <a:t>Transition to Kindergarten	</a:t>
          </a:r>
          <a:endParaRPr lang="en-US" sz="2400" b="1" dirty="0"/>
        </a:p>
      </dgm:t>
    </dgm:pt>
    <dgm:pt modelId="{096C4997-D42C-472A-8A8B-FF164F3BD660}" type="parTrans" cxnId="{000A945F-0C9B-4B83-AC5F-438A9E5885E3}">
      <dgm:prSet/>
      <dgm:spPr/>
      <dgm:t>
        <a:bodyPr/>
        <a:lstStyle/>
        <a:p>
          <a:endParaRPr lang="en-US"/>
        </a:p>
      </dgm:t>
    </dgm:pt>
    <dgm:pt modelId="{8F6C6B1F-DCEC-4816-A79E-1171F10749C5}" type="sibTrans" cxnId="{000A945F-0C9B-4B83-AC5F-438A9E5885E3}">
      <dgm:prSet/>
      <dgm:spPr/>
      <dgm:t>
        <a:bodyPr/>
        <a:lstStyle/>
        <a:p>
          <a:endParaRPr lang="en-US"/>
        </a:p>
      </dgm:t>
    </dgm:pt>
    <dgm:pt modelId="{DFE2F7E3-C8D9-4CAD-A99B-1A0611893B6E}">
      <dgm:prSet custT="1"/>
      <dgm:spPr/>
      <dgm:t>
        <a:bodyPr/>
        <a:lstStyle/>
        <a:p>
          <a:r>
            <a:rPr lang="en-US" sz="1800" b="1" i="0" baseline="0" dirty="0"/>
            <a:t>Program planning and development for Early Learning and Child Care programs</a:t>
          </a:r>
          <a:endParaRPr lang="en-US" sz="1800" b="1" dirty="0"/>
        </a:p>
      </dgm:t>
    </dgm:pt>
    <dgm:pt modelId="{CF9B27EE-816D-4EFC-BF79-B88EC5D1ABB3}" type="parTrans" cxnId="{6BC3D113-187E-4DC4-90A9-6059C6D8ED42}">
      <dgm:prSet/>
      <dgm:spPr/>
      <dgm:t>
        <a:bodyPr/>
        <a:lstStyle/>
        <a:p>
          <a:endParaRPr lang="en-US"/>
        </a:p>
      </dgm:t>
    </dgm:pt>
    <dgm:pt modelId="{3BDABDCC-8721-48BF-B416-7C3DC9FE2106}" type="sibTrans" cxnId="{6BC3D113-187E-4DC4-90A9-6059C6D8ED42}">
      <dgm:prSet/>
      <dgm:spPr/>
      <dgm:t>
        <a:bodyPr/>
        <a:lstStyle/>
        <a:p>
          <a:endParaRPr lang="en-US"/>
        </a:p>
      </dgm:t>
    </dgm:pt>
    <dgm:pt modelId="{60BF60A3-D7DA-49E7-8D89-7F9D24CD6BBB}">
      <dgm:prSet custT="1"/>
      <dgm:spPr/>
      <dgm:t>
        <a:bodyPr/>
        <a:lstStyle/>
        <a:p>
          <a:r>
            <a:rPr lang="en-US" sz="1800" b="1" i="0" baseline="0" dirty="0"/>
            <a:t>Before and After School care support</a:t>
          </a:r>
          <a:endParaRPr lang="en-US" sz="1800" b="1" dirty="0"/>
        </a:p>
      </dgm:t>
    </dgm:pt>
    <dgm:pt modelId="{03292FBD-8003-4BE2-9356-E9EF85EAA793}" type="parTrans" cxnId="{AEC74EB5-158F-4049-BA9C-56CFACDDBE42}">
      <dgm:prSet/>
      <dgm:spPr/>
      <dgm:t>
        <a:bodyPr/>
        <a:lstStyle/>
        <a:p>
          <a:endParaRPr lang="en-US"/>
        </a:p>
      </dgm:t>
    </dgm:pt>
    <dgm:pt modelId="{92FCB818-FDD7-4A4F-AEF4-1694A5BD0B50}" type="sibTrans" cxnId="{AEC74EB5-158F-4049-BA9C-56CFACDDBE42}">
      <dgm:prSet/>
      <dgm:spPr/>
      <dgm:t>
        <a:bodyPr/>
        <a:lstStyle/>
        <a:p>
          <a:endParaRPr lang="en-US"/>
        </a:p>
      </dgm:t>
    </dgm:pt>
    <dgm:pt modelId="{2EA41B7F-56F0-4361-B61A-56E2A3248610}">
      <dgm:prSet custT="1"/>
      <dgm:spPr/>
      <dgm:t>
        <a:bodyPr/>
        <a:lstStyle/>
        <a:p>
          <a:r>
            <a:rPr lang="en-US" sz="1800" b="1" dirty="0"/>
            <a:t>Preschool programs and school readiness</a:t>
          </a:r>
        </a:p>
      </dgm:t>
    </dgm:pt>
    <dgm:pt modelId="{BC9D142F-CC58-45A4-9236-463FE6E2C52C}" type="parTrans" cxnId="{888CE3A1-4D76-4CC7-870D-D5A0D0CB7D27}">
      <dgm:prSet/>
      <dgm:spPr/>
      <dgm:t>
        <a:bodyPr/>
        <a:lstStyle/>
        <a:p>
          <a:endParaRPr lang="en-US"/>
        </a:p>
      </dgm:t>
    </dgm:pt>
    <dgm:pt modelId="{DFD6D2EB-C31A-4244-8175-0CDFF6174186}" type="sibTrans" cxnId="{888CE3A1-4D76-4CC7-870D-D5A0D0CB7D27}">
      <dgm:prSet/>
      <dgm:spPr/>
      <dgm:t>
        <a:bodyPr/>
        <a:lstStyle/>
        <a:p>
          <a:endParaRPr lang="en-US"/>
        </a:p>
      </dgm:t>
    </dgm:pt>
    <dgm:pt modelId="{6BA37467-3D56-447D-ADF8-E0D4D2A60999}">
      <dgm:prSet custT="1"/>
      <dgm:spPr/>
      <dgm:t>
        <a:bodyPr/>
        <a:lstStyle/>
        <a:p>
          <a:r>
            <a:rPr lang="en-US" sz="1800" b="1" i="0" baseline="0" dirty="0"/>
            <a:t>Education and Training opportunities </a:t>
          </a:r>
          <a:endParaRPr lang="en-US" sz="1800" b="1" dirty="0"/>
        </a:p>
      </dgm:t>
    </dgm:pt>
    <dgm:pt modelId="{FCE9DB49-789B-4672-BA3E-45BEFF2BE97B}" type="parTrans" cxnId="{8C305641-A024-4951-A8FF-36B205F49559}">
      <dgm:prSet/>
      <dgm:spPr/>
      <dgm:t>
        <a:bodyPr/>
        <a:lstStyle/>
        <a:p>
          <a:endParaRPr lang="en-US"/>
        </a:p>
      </dgm:t>
    </dgm:pt>
    <dgm:pt modelId="{980A2173-7DC2-4B42-B1D2-4F6876CFC424}" type="sibTrans" cxnId="{8C305641-A024-4951-A8FF-36B205F49559}">
      <dgm:prSet/>
      <dgm:spPr/>
      <dgm:t>
        <a:bodyPr/>
        <a:lstStyle/>
        <a:p>
          <a:endParaRPr lang="en-US"/>
        </a:p>
      </dgm:t>
    </dgm:pt>
    <dgm:pt modelId="{764004CE-6A70-4BC1-9CC9-05E0E4D0839A}">
      <dgm:prSet custT="1"/>
      <dgm:spPr/>
      <dgm:t>
        <a:bodyPr/>
        <a:lstStyle/>
        <a:p>
          <a:r>
            <a:rPr lang="en-US" sz="1800" b="1" i="0" baseline="0" dirty="0"/>
            <a:t>On site support for those working with students 0-6</a:t>
          </a:r>
          <a:endParaRPr lang="en-US" sz="1800" b="1" dirty="0"/>
        </a:p>
      </dgm:t>
    </dgm:pt>
    <dgm:pt modelId="{96922668-09DD-4098-86F9-C5E02E3C2C5A}" type="parTrans" cxnId="{73ADBD55-5D12-46A2-A191-C913077A4522}">
      <dgm:prSet/>
      <dgm:spPr/>
      <dgm:t>
        <a:bodyPr/>
        <a:lstStyle/>
        <a:p>
          <a:endParaRPr lang="en-US"/>
        </a:p>
      </dgm:t>
    </dgm:pt>
    <dgm:pt modelId="{258160A7-AE06-4ECC-B332-A1B49828EAB0}" type="sibTrans" cxnId="{73ADBD55-5D12-46A2-A191-C913077A4522}">
      <dgm:prSet/>
      <dgm:spPr/>
      <dgm:t>
        <a:bodyPr/>
        <a:lstStyle/>
        <a:p>
          <a:endParaRPr lang="en-US"/>
        </a:p>
      </dgm:t>
    </dgm:pt>
    <dgm:pt modelId="{90E2B421-C765-4F24-A99D-71A75C86924A}" type="pres">
      <dgm:prSet presAssocID="{99E4A84C-3E37-4A5F-A9EF-3D7DBB5379C7}" presName="linear" presStyleCnt="0">
        <dgm:presLayoutVars>
          <dgm:animLvl val="lvl"/>
          <dgm:resizeHandles val="exact"/>
        </dgm:presLayoutVars>
      </dgm:prSet>
      <dgm:spPr/>
    </dgm:pt>
    <dgm:pt modelId="{931A1CE5-90AD-416F-A046-006010B810F5}" type="pres">
      <dgm:prSet presAssocID="{A40FE7E4-3072-4754-909F-47F498442565}" presName="parentText" presStyleLbl="node1" presStyleIdx="0" presStyleCnt="6">
        <dgm:presLayoutVars>
          <dgm:chMax val="0"/>
          <dgm:bulletEnabled val="1"/>
        </dgm:presLayoutVars>
      </dgm:prSet>
      <dgm:spPr/>
    </dgm:pt>
    <dgm:pt modelId="{745557F7-5B33-4D91-9054-A6C3B1DFD79B}" type="pres">
      <dgm:prSet presAssocID="{8F6C6B1F-DCEC-4816-A79E-1171F10749C5}" presName="spacer" presStyleCnt="0"/>
      <dgm:spPr/>
    </dgm:pt>
    <dgm:pt modelId="{CFAEB563-6EA0-4145-858A-C342A3CE6AA9}" type="pres">
      <dgm:prSet presAssocID="{DFE2F7E3-C8D9-4CAD-A99B-1A0611893B6E}" presName="parentText" presStyleLbl="node1" presStyleIdx="1" presStyleCnt="6">
        <dgm:presLayoutVars>
          <dgm:chMax val="0"/>
          <dgm:bulletEnabled val="1"/>
        </dgm:presLayoutVars>
      </dgm:prSet>
      <dgm:spPr/>
    </dgm:pt>
    <dgm:pt modelId="{11405CAC-B745-4532-B966-F105F0AA9005}" type="pres">
      <dgm:prSet presAssocID="{3BDABDCC-8721-48BF-B416-7C3DC9FE2106}" presName="spacer" presStyleCnt="0"/>
      <dgm:spPr/>
    </dgm:pt>
    <dgm:pt modelId="{93C3F849-8869-4959-890D-70B778BF74CF}" type="pres">
      <dgm:prSet presAssocID="{60BF60A3-D7DA-49E7-8D89-7F9D24CD6BBB}" presName="parentText" presStyleLbl="node1" presStyleIdx="2" presStyleCnt="6">
        <dgm:presLayoutVars>
          <dgm:chMax val="0"/>
          <dgm:bulletEnabled val="1"/>
        </dgm:presLayoutVars>
      </dgm:prSet>
      <dgm:spPr/>
    </dgm:pt>
    <dgm:pt modelId="{8349D90B-2E15-4422-9EAB-360248CECCD3}" type="pres">
      <dgm:prSet presAssocID="{92FCB818-FDD7-4A4F-AEF4-1694A5BD0B50}" presName="spacer" presStyleCnt="0"/>
      <dgm:spPr/>
    </dgm:pt>
    <dgm:pt modelId="{F9F15C90-275B-4488-A6D6-569DB3A54A72}" type="pres">
      <dgm:prSet presAssocID="{2EA41B7F-56F0-4361-B61A-56E2A3248610}" presName="parentText" presStyleLbl="node1" presStyleIdx="3" presStyleCnt="6">
        <dgm:presLayoutVars>
          <dgm:chMax val="0"/>
          <dgm:bulletEnabled val="1"/>
        </dgm:presLayoutVars>
      </dgm:prSet>
      <dgm:spPr/>
    </dgm:pt>
    <dgm:pt modelId="{DB2139FE-67CC-4117-969B-AF6754A352B1}" type="pres">
      <dgm:prSet presAssocID="{DFD6D2EB-C31A-4244-8175-0CDFF6174186}" presName="spacer" presStyleCnt="0"/>
      <dgm:spPr/>
    </dgm:pt>
    <dgm:pt modelId="{3D78A5C7-2831-47EF-B490-4F118FD2444D}" type="pres">
      <dgm:prSet presAssocID="{6BA37467-3D56-447D-ADF8-E0D4D2A60999}" presName="parentText" presStyleLbl="node1" presStyleIdx="4" presStyleCnt="6">
        <dgm:presLayoutVars>
          <dgm:chMax val="0"/>
          <dgm:bulletEnabled val="1"/>
        </dgm:presLayoutVars>
      </dgm:prSet>
      <dgm:spPr/>
    </dgm:pt>
    <dgm:pt modelId="{27451189-082C-48EA-AF05-C7D44486FF66}" type="pres">
      <dgm:prSet presAssocID="{980A2173-7DC2-4B42-B1D2-4F6876CFC424}" presName="spacer" presStyleCnt="0"/>
      <dgm:spPr/>
    </dgm:pt>
    <dgm:pt modelId="{DE1F3C71-53C6-42D9-8F54-5F5F677EA9A3}" type="pres">
      <dgm:prSet presAssocID="{764004CE-6A70-4BC1-9CC9-05E0E4D0839A}" presName="parentText" presStyleLbl="node1" presStyleIdx="5" presStyleCnt="6">
        <dgm:presLayoutVars>
          <dgm:chMax val="0"/>
          <dgm:bulletEnabled val="1"/>
        </dgm:presLayoutVars>
      </dgm:prSet>
      <dgm:spPr/>
    </dgm:pt>
  </dgm:ptLst>
  <dgm:cxnLst>
    <dgm:cxn modelId="{66B03A0B-D7EC-4102-A9F0-9DE90F26646F}" type="presOf" srcId="{99E4A84C-3E37-4A5F-A9EF-3D7DBB5379C7}" destId="{90E2B421-C765-4F24-A99D-71A75C86924A}" srcOrd="0" destOrd="0" presId="urn:microsoft.com/office/officeart/2005/8/layout/vList2"/>
    <dgm:cxn modelId="{6BC3D113-187E-4DC4-90A9-6059C6D8ED42}" srcId="{99E4A84C-3E37-4A5F-A9EF-3D7DBB5379C7}" destId="{DFE2F7E3-C8D9-4CAD-A99B-1A0611893B6E}" srcOrd="1" destOrd="0" parTransId="{CF9B27EE-816D-4EFC-BF79-B88EC5D1ABB3}" sibTransId="{3BDABDCC-8721-48BF-B416-7C3DC9FE2106}"/>
    <dgm:cxn modelId="{2C6AF01E-5765-4B22-B0CC-DD7EBA9000BA}" type="presOf" srcId="{764004CE-6A70-4BC1-9CC9-05E0E4D0839A}" destId="{DE1F3C71-53C6-42D9-8F54-5F5F677EA9A3}" srcOrd="0" destOrd="0" presId="urn:microsoft.com/office/officeart/2005/8/layout/vList2"/>
    <dgm:cxn modelId="{EBFE7F5C-297A-4B5E-AA0C-9590193ED6EA}" type="presOf" srcId="{6BA37467-3D56-447D-ADF8-E0D4D2A60999}" destId="{3D78A5C7-2831-47EF-B490-4F118FD2444D}" srcOrd="0" destOrd="0" presId="urn:microsoft.com/office/officeart/2005/8/layout/vList2"/>
    <dgm:cxn modelId="{000A945F-0C9B-4B83-AC5F-438A9E5885E3}" srcId="{99E4A84C-3E37-4A5F-A9EF-3D7DBB5379C7}" destId="{A40FE7E4-3072-4754-909F-47F498442565}" srcOrd="0" destOrd="0" parTransId="{096C4997-D42C-472A-8A8B-FF164F3BD660}" sibTransId="{8F6C6B1F-DCEC-4816-A79E-1171F10749C5}"/>
    <dgm:cxn modelId="{8C305641-A024-4951-A8FF-36B205F49559}" srcId="{99E4A84C-3E37-4A5F-A9EF-3D7DBB5379C7}" destId="{6BA37467-3D56-447D-ADF8-E0D4D2A60999}" srcOrd="4" destOrd="0" parTransId="{FCE9DB49-789B-4672-BA3E-45BEFF2BE97B}" sibTransId="{980A2173-7DC2-4B42-B1D2-4F6876CFC424}"/>
    <dgm:cxn modelId="{73ADBD55-5D12-46A2-A191-C913077A4522}" srcId="{99E4A84C-3E37-4A5F-A9EF-3D7DBB5379C7}" destId="{764004CE-6A70-4BC1-9CC9-05E0E4D0839A}" srcOrd="5" destOrd="0" parTransId="{96922668-09DD-4098-86F9-C5E02E3C2C5A}" sibTransId="{258160A7-AE06-4ECC-B332-A1B49828EAB0}"/>
    <dgm:cxn modelId="{B2F9505A-E670-4CE8-A564-334057354B4B}" type="presOf" srcId="{DFE2F7E3-C8D9-4CAD-A99B-1A0611893B6E}" destId="{CFAEB563-6EA0-4145-858A-C342A3CE6AA9}" srcOrd="0" destOrd="0" presId="urn:microsoft.com/office/officeart/2005/8/layout/vList2"/>
    <dgm:cxn modelId="{BB6A9C8A-EB76-4145-8F3C-51FB12FF3C4E}" type="presOf" srcId="{A40FE7E4-3072-4754-909F-47F498442565}" destId="{931A1CE5-90AD-416F-A046-006010B810F5}" srcOrd="0" destOrd="0" presId="urn:microsoft.com/office/officeart/2005/8/layout/vList2"/>
    <dgm:cxn modelId="{888CE3A1-4D76-4CC7-870D-D5A0D0CB7D27}" srcId="{99E4A84C-3E37-4A5F-A9EF-3D7DBB5379C7}" destId="{2EA41B7F-56F0-4361-B61A-56E2A3248610}" srcOrd="3" destOrd="0" parTransId="{BC9D142F-CC58-45A4-9236-463FE6E2C52C}" sibTransId="{DFD6D2EB-C31A-4244-8175-0CDFF6174186}"/>
    <dgm:cxn modelId="{AEC74EB5-158F-4049-BA9C-56CFACDDBE42}" srcId="{99E4A84C-3E37-4A5F-A9EF-3D7DBB5379C7}" destId="{60BF60A3-D7DA-49E7-8D89-7F9D24CD6BBB}" srcOrd="2" destOrd="0" parTransId="{03292FBD-8003-4BE2-9356-E9EF85EAA793}" sibTransId="{92FCB818-FDD7-4A4F-AEF4-1694A5BD0B50}"/>
    <dgm:cxn modelId="{5DC565C2-9361-4F51-99F0-2E6A8861D2AC}" type="presOf" srcId="{2EA41B7F-56F0-4361-B61A-56E2A3248610}" destId="{F9F15C90-275B-4488-A6D6-569DB3A54A72}" srcOrd="0" destOrd="0" presId="urn:microsoft.com/office/officeart/2005/8/layout/vList2"/>
    <dgm:cxn modelId="{262BD7D7-3CAF-47B5-ABBF-3FCD4D170FBD}" type="presOf" srcId="{60BF60A3-D7DA-49E7-8D89-7F9D24CD6BBB}" destId="{93C3F849-8869-4959-890D-70B778BF74CF}" srcOrd="0" destOrd="0" presId="urn:microsoft.com/office/officeart/2005/8/layout/vList2"/>
    <dgm:cxn modelId="{381AD6DC-3F0D-416F-AA96-74611B93EA88}" type="presParOf" srcId="{90E2B421-C765-4F24-A99D-71A75C86924A}" destId="{931A1CE5-90AD-416F-A046-006010B810F5}" srcOrd="0" destOrd="0" presId="urn:microsoft.com/office/officeart/2005/8/layout/vList2"/>
    <dgm:cxn modelId="{57FE7675-5C8E-4BA7-BE09-4A02E6B78E11}" type="presParOf" srcId="{90E2B421-C765-4F24-A99D-71A75C86924A}" destId="{745557F7-5B33-4D91-9054-A6C3B1DFD79B}" srcOrd="1" destOrd="0" presId="urn:microsoft.com/office/officeart/2005/8/layout/vList2"/>
    <dgm:cxn modelId="{3D99D8BB-613B-4ACD-A2D5-CF3B1F194633}" type="presParOf" srcId="{90E2B421-C765-4F24-A99D-71A75C86924A}" destId="{CFAEB563-6EA0-4145-858A-C342A3CE6AA9}" srcOrd="2" destOrd="0" presId="urn:microsoft.com/office/officeart/2005/8/layout/vList2"/>
    <dgm:cxn modelId="{770A0354-CB63-4BAE-B359-E76AE7F63308}" type="presParOf" srcId="{90E2B421-C765-4F24-A99D-71A75C86924A}" destId="{11405CAC-B745-4532-B966-F105F0AA9005}" srcOrd="3" destOrd="0" presId="urn:microsoft.com/office/officeart/2005/8/layout/vList2"/>
    <dgm:cxn modelId="{D62C441C-F759-4EB3-ABD2-320A19AC5647}" type="presParOf" srcId="{90E2B421-C765-4F24-A99D-71A75C86924A}" destId="{93C3F849-8869-4959-890D-70B778BF74CF}" srcOrd="4" destOrd="0" presId="urn:microsoft.com/office/officeart/2005/8/layout/vList2"/>
    <dgm:cxn modelId="{F4B2D71A-FA94-4A9A-A6C0-32D9EB7651FE}" type="presParOf" srcId="{90E2B421-C765-4F24-A99D-71A75C86924A}" destId="{8349D90B-2E15-4422-9EAB-360248CECCD3}" srcOrd="5" destOrd="0" presId="urn:microsoft.com/office/officeart/2005/8/layout/vList2"/>
    <dgm:cxn modelId="{9AF90BB9-A059-4E9E-8A5E-4DA485A7A074}" type="presParOf" srcId="{90E2B421-C765-4F24-A99D-71A75C86924A}" destId="{F9F15C90-275B-4488-A6D6-569DB3A54A72}" srcOrd="6" destOrd="0" presId="urn:microsoft.com/office/officeart/2005/8/layout/vList2"/>
    <dgm:cxn modelId="{426E1F0F-AD92-4251-B223-0AC53C74015B}" type="presParOf" srcId="{90E2B421-C765-4F24-A99D-71A75C86924A}" destId="{DB2139FE-67CC-4117-969B-AF6754A352B1}" srcOrd="7" destOrd="0" presId="urn:microsoft.com/office/officeart/2005/8/layout/vList2"/>
    <dgm:cxn modelId="{BBAAB5F5-FA67-44EC-BD57-687DE31475A4}" type="presParOf" srcId="{90E2B421-C765-4F24-A99D-71A75C86924A}" destId="{3D78A5C7-2831-47EF-B490-4F118FD2444D}" srcOrd="8" destOrd="0" presId="urn:microsoft.com/office/officeart/2005/8/layout/vList2"/>
    <dgm:cxn modelId="{2C182B1A-D69D-430A-968C-D634F0D6258B}" type="presParOf" srcId="{90E2B421-C765-4F24-A99D-71A75C86924A}" destId="{27451189-082C-48EA-AF05-C7D44486FF66}" srcOrd="9" destOrd="0" presId="urn:microsoft.com/office/officeart/2005/8/layout/vList2"/>
    <dgm:cxn modelId="{6A31FBD3-825F-47A7-9636-051C8465857C}" type="presParOf" srcId="{90E2B421-C765-4F24-A99D-71A75C86924A}" destId="{DE1F3C71-53C6-42D9-8F54-5F5F677EA9A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1CE5-90AD-416F-A046-006010B810F5}">
      <dsp:nvSpPr>
        <dsp:cNvPr id="0" name=""/>
        <dsp:cNvSpPr/>
      </dsp:nvSpPr>
      <dsp:spPr>
        <a:xfrm>
          <a:off x="0" y="1434"/>
          <a:ext cx="4174360" cy="7320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Transition to Kindergarten	</a:t>
          </a:r>
          <a:endParaRPr lang="en-US" sz="2400" b="1" kern="1200" dirty="0"/>
        </a:p>
      </dsp:txBody>
      <dsp:txXfrm>
        <a:off x="35736" y="37170"/>
        <a:ext cx="4102888" cy="660589"/>
      </dsp:txXfrm>
    </dsp:sp>
    <dsp:sp modelId="{CFAEB563-6EA0-4145-858A-C342A3CE6AA9}">
      <dsp:nvSpPr>
        <dsp:cNvPr id="0" name=""/>
        <dsp:cNvSpPr/>
      </dsp:nvSpPr>
      <dsp:spPr>
        <a:xfrm>
          <a:off x="0" y="747797"/>
          <a:ext cx="4174360" cy="7320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Program planning and development for Early Learning and Child Care programs</a:t>
          </a:r>
          <a:endParaRPr lang="en-US" sz="1800" b="1" kern="1200" dirty="0"/>
        </a:p>
      </dsp:txBody>
      <dsp:txXfrm>
        <a:off x="35736" y="783533"/>
        <a:ext cx="4102888" cy="660589"/>
      </dsp:txXfrm>
    </dsp:sp>
    <dsp:sp modelId="{93C3F849-8869-4959-890D-70B778BF74CF}">
      <dsp:nvSpPr>
        <dsp:cNvPr id="0" name=""/>
        <dsp:cNvSpPr/>
      </dsp:nvSpPr>
      <dsp:spPr>
        <a:xfrm>
          <a:off x="0" y="1494160"/>
          <a:ext cx="4174360" cy="7320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Before and After School care support</a:t>
          </a:r>
          <a:endParaRPr lang="en-US" sz="1800" b="1" kern="1200" dirty="0"/>
        </a:p>
      </dsp:txBody>
      <dsp:txXfrm>
        <a:off x="35736" y="1529896"/>
        <a:ext cx="4102888" cy="660589"/>
      </dsp:txXfrm>
    </dsp:sp>
    <dsp:sp modelId="{F9F15C90-275B-4488-A6D6-569DB3A54A72}">
      <dsp:nvSpPr>
        <dsp:cNvPr id="0" name=""/>
        <dsp:cNvSpPr/>
      </dsp:nvSpPr>
      <dsp:spPr>
        <a:xfrm>
          <a:off x="0" y="2240523"/>
          <a:ext cx="4174360" cy="7320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Preschool programs and school readiness</a:t>
          </a:r>
        </a:p>
      </dsp:txBody>
      <dsp:txXfrm>
        <a:off x="35736" y="2276259"/>
        <a:ext cx="4102888" cy="660589"/>
      </dsp:txXfrm>
    </dsp:sp>
    <dsp:sp modelId="{3D78A5C7-2831-47EF-B490-4F118FD2444D}">
      <dsp:nvSpPr>
        <dsp:cNvPr id="0" name=""/>
        <dsp:cNvSpPr/>
      </dsp:nvSpPr>
      <dsp:spPr>
        <a:xfrm>
          <a:off x="0" y="2986886"/>
          <a:ext cx="4174360" cy="7320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Education and Training opportunities </a:t>
          </a:r>
          <a:endParaRPr lang="en-US" sz="1800" b="1" kern="1200" dirty="0"/>
        </a:p>
      </dsp:txBody>
      <dsp:txXfrm>
        <a:off x="35736" y="3022622"/>
        <a:ext cx="4102888" cy="660589"/>
      </dsp:txXfrm>
    </dsp:sp>
    <dsp:sp modelId="{DE1F3C71-53C6-42D9-8F54-5F5F677EA9A3}">
      <dsp:nvSpPr>
        <dsp:cNvPr id="0" name=""/>
        <dsp:cNvSpPr/>
      </dsp:nvSpPr>
      <dsp:spPr>
        <a:xfrm>
          <a:off x="0" y="3733248"/>
          <a:ext cx="4174360" cy="7320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On site support for those working with students 0-6</a:t>
          </a:r>
          <a:endParaRPr lang="en-US" sz="1800" b="1" kern="1200" dirty="0"/>
        </a:p>
      </dsp:txBody>
      <dsp:txXfrm>
        <a:off x="35736" y="3768984"/>
        <a:ext cx="4102888" cy="6605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10CC583F-2E58-479E-93EC-27CC62D67B95}" type="datetimeFigureOut">
              <a:t>5/21/2025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33BCDA80-E23E-4644-86DB-9CE66F36F62B}" type="slidenum">
              <a:t>‹#›</a:t>
            </a:fld>
            <a:endParaRPr lang="en-US"/>
          </a:p>
        </p:txBody>
      </p:sp>
    </p:spTree>
    <p:extLst>
      <p:ext uri="{BB962C8B-B14F-4D97-AF65-F5344CB8AC3E}">
        <p14:creationId xmlns:p14="http://schemas.microsoft.com/office/powerpoint/2010/main" val="332057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7312D-2DAD-4B55-B954-459C9B05A9F8}" type="slidenum">
              <a:rPr lang="en-CA" smtClean="0"/>
              <a:t>1</a:t>
            </a:fld>
            <a:endParaRPr lang="en-CA"/>
          </a:p>
        </p:txBody>
      </p:sp>
    </p:spTree>
    <p:extLst>
      <p:ext uri="{BB962C8B-B14F-4D97-AF65-F5344CB8AC3E}">
        <p14:creationId xmlns:p14="http://schemas.microsoft.com/office/powerpoint/2010/main" val="291504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667312D-2DAD-4B55-B954-459C9B05A9F8}" type="slidenum">
              <a:rPr lang="en-CA" smtClean="0"/>
              <a:t>2</a:t>
            </a:fld>
            <a:endParaRPr lang="en-CA"/>
          </a:p>
        </p:txBody>
      </p:sp>
    </p:spTree>
    <p:extLst>
      <p:ext uri="{BB962C8B-B14F-4D97-AF65-F5344CB8AC3E}">
        <p14:creationId xmlns:p14="http://schemas.microsoft.com/office/powerpoint/2010/main" val="192323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6"/>
              </a:spcAft>
            </a:pPr>
            <a:r>
              <a:rPr lang="en-CA" sz="1900" b="1" dirty="0">
                <a:latin typeface="Calibri" panose="020F0502020204030204" pitchFamily="34" charset="0"/>
                <a:ea typeface="Calibri" panose="020F0502020204030204" pitchFamily="34" charset="0"/>
                <a:cs typeface="Times New Roman" panose="02020603050405020304" pitchFamily="18" charset="0"/>
              </a:rPr>
              <a:t>IELCC Funding Highlights Notes:</a:t>
            </a:r>
            <a:endParaRPr lang="en-CA"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6"/>
              </a:spcAft>
            </a:pPr>
            <a:r>
              <a:rPr lang="en-CA" sz="1900" dirty="0">
                <a:latin typeface="Calibri" panose="020F0502020204030204" pitchFamily="34" charset="0"/>
                <a:ea typeface="Calibri" panose="020F0502020204030204" pitchFamily="34" charset="0"/>
                <a:cs typeface="Times New Roman" panose="02020603050405020304" pitchFamily="18" charset="0"/>
              </a:rPr>
              <a:t>IELCC Funding to communities is flowed through existing ISC agreements. IELCC community funding includes Programs and Services funding and Partnership and Governance funding. </a:t>
            </a:r>
          </a:p>
          <a:p>
            <a:pPr>
              <a:lnSpc>
                <a:spcPct val="107000"/>
              </a:lnSpc>
              <a:spcAft>
                <a:spcPts val="836"/>
              </a:spcAft>
            </a:pPr>
            <a:r>
              <a:rPr lang="en-CA" sz="1900" dirty="0">
                <a:latin typeface="Calibri" panose="020F0502020204030204" pitchFamily="34" charset="0"/>
                <a:ea typeface="Calibri" panose="020F0502020204030204" pitchFamily="34" charset="0"/>
                <a:cs typeface="Times New Roman" panose="02020603050405020304" pitchFamily="18" charset="0"/>
              </a:rPr>
              <a:t>NAN First Nations partnership and governance funding can be used for First Nations to provide their community the opportunity to discuss their goals and input into a NAN wide Child Care Strategy. </a:t>
            </a:r>
          </a:p>
          <a:p>
            <a:pPr>
              <a:lnSpc>
                <a:spcPct val="107000"/>
              </a:lnSpc>
              <a:spcAft>
                <a:spcPts val="836"/>
              </a:spcAft>
            </a:pPr>
            <a:r>
              <a:rPr lang="en-CA" sz="1900" dirty="0">
                <a:latin typeface="Calibri" panose="020F0502020204030204" pitchFamily="34" charset="0"/>
                <a:ea typeface="Calibri" panose="020F0502020204030204" pitchFamily="34" charset="0"/>
                <a:cs typeface="Times New Roman" panose="02020603050405020304" pitchFamily="18" charset="0"/>
              </a:rPr>
              <a:t>NAN Partnership and Governance funding is used to support the design and implementation of a comprehensive and coordinated system of Early Learning and Child Care policies, programs and services through the development of a NAN Early Learning and Child Care Strategy. </a:t>
            </a:r>
          </a:p>
          <a:p>
            <a:pPr>
              <a:lnSpc>
                <a:spcPct val="107000"/>
              </a:lnSpc>
              <a:spcAft>
                <a:spcPts val="836"/>
              </a:spcAft>
            </a:pPr>
            <a:r>
              <a:rPr lang="en-CA" sz="1900" dirty="0">
                <a:latin typeface="Calibri" panose="020F0502020204030204" pitchFamily="34" charset="0"/>
                <a:ea typeface="Calibri" panose="020F0502020204030204" pitchFamily="34" charset="0"/>
                <a:cs typeface="Times New Roman" panose="02020603050405020304" pitchFamily="18" charset="0"/>
              </a:rPr>
              <a:t>This includes:</a:t>
            </a:r>
          </a:p>
          <a:p>
            <a:pPr marL="358365" indent="-358365">
              <a:lnSpc>
                <a:spcPct val="107000"/>
              </a:lnSpc>
              <a:buFont typeface="Calibri" panose="020F0502020204030204" pitchFamily="34" charset="0"/>
              <a:buChar char="-"/>
            </a:pPr>
            <a:r>
              <a:rPr lang="en-CA" sz="1900" dirty="0">
                <a:latin typeface="Calibri" panose="020F0502020204030204" pitchFamily="34" charset="0"/>
                <a:ea typeface="Calibri" panose="020F0502020204030204" pitchFamily="34" charset="0"/>
                <a:cs typeface="Times New Roman" panose="02020603050405020304" pitchFamily="18" charset="0"/>
              </a:rPr>
              <a:t>NAN ELCC Technical Working Group</a:t>
            </a:r>
          </a:p>
          <a:p>
            <a:pPr marL="358365" indent="-358365">
              <a:lnSpc>
                <a:spcPct val="107000"/>
              </a:lnSpc>
              <a:spcAft>
                <a:spcPts val="836"/>
              </a:spcAft>
              <a:buFont typeface="Calibri" panose="020F0502020204030204" pitchFamily="34" charset="0"/>
              <a:buChar char="-"/>
            </a:pPr>
            <a:r>
              <a:rPr lang="en-CA" sz="1900" dirty="0">
                <a:latin typeface="Calibri" panose="020F0502020204030204" pitchFamily="34" charset="0"/>
                <a:ea typeface="Calibri" panose="020F0502020204030204" pitchFamily="34" charset="0"/>
                <a:cs typeface="Times New Roman" panose="02020603050405020304" pitchFamily="18" charset="0"/>
              </a:rPr>
              <a:t>Comprehensive Work with FNESL, NAN wide ELCC capital needs assessment to determine on the ground needs</a:t>
            </a:r>
          </a:p>
          <a:p>
            <a:pPr>
              <a:lnSpc>
                <a:spcPct val="107000"/>
              </a:lnSpc>
              <a:spcAft>
                <a:spcPts val="836"/>
              </a:spcAft>
            </a:pPr>
            <a:r>
              <a:rPr lang="en-CA" sz="1900" dirty="0">
                <a:latin typeface="Calibri" panose="020F0502020204030204" pitchFamily="34" charset="0"/>
                <a:ea typeface="Calibri" panose="020F0502020204030204" pitchFamily="34" charset="0"/>
                <a:cs typeface="Times New Roman" panose="02020603050405020304" pitchFamily="18" charset="0"/>
              </a:rPr>
              <a:t>Repair and Renovation Funding:</a:t>
            </a:r>
          </a:p>
          <a:p>
            <a:pPr>
              <a:lnSpc>
                <a:spcPct val="107000"/>
              </a:lnSpc>
              <a:spcAft>
                <a:spcPts val="836"/>
              </a:spcAft>
            </a:pPr>
            <a:r>
              <a:rPr lang="en-CA" sz="1900" dirty="0">
                <a:latin typeface="Calibri" panose="020F0502020204030204" pitchFamily="34" charset="0"/>
                <a:ea typeface="Calibri" panose="020F0502020204030204" pitchFamily="34" charset="0"/>
                <a:cs typeface="Times New Roman" panose="02020603050405020304" pitchFamily="18" charset="0"/>
              </a:rPr>
              <a:t>NAN ELCC worked with centres, communities and Technical Service units of tribal councils to support all FNICCI funded centres to complete and submit their applications.</a:t>
            </a:r>
          </a:p>
        </p:txBody>
      </p:sp>
      <p:sp>
        <p:nvSpPr>
          <p:cNvPr id="4" name="Slide Number Placeholder 3"/>
          <p:cNvSpPr>
            <a:spLocks noGrp="1"/>
          </p:cNvSpPr>
          <p:nvPr>
            <p:ph type="sldNum" sz="quarter" idx="5"/>
          </p:nvPr>
        </p:nvSpPr>
        <p:spPr/>
        <p:txBody>
          <a:bodyPr/>
          <a:lstStyle/>
          <a:p>
            <a:fld id="{F667312D-2DAD-4B55-B954-459C9B05A9F8}" type="slidenum">
              <a:rPr lang="en-CA" smtClean="0"/>
              <a:t>3</a:t>
            </a:fld>
            <a:endParaRPr lang="en-CA"/>
          </a:p>
        </p:txBody>
      </p:sp>
    </p:spTree>
    <p:extLst>
      <p:ext uri="{BB962C8B-B14F-4D97-AF65-F5344CB8AC3E}">
        <p14:creationId xmlns:p14="http://schemas.microsoft.com/office/powerpoint/2010/main" val="142424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667312D-2DAD-4B55-B954-459C9B05A9F8}" type="slidenum">
              <a:rPr lang="en-CA" smtClean="0"/>
              <a:t>6</a:t>
            </a:fld>
            <a:endParaRPr lang="en-CA"/>
          </a:p>
        </p:txBody>
      </p:sp>
    </p:spTree>
    <p:extLst>
      <p:ext uri="{BB962C8B-B14F-4D97-AF65-F5344CB8AC3E}">
        <p14:creationId xmlns:p14="http://schemas.microsoft.com/office/powerpoint/2010/main" val="172893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3475-07F6-6723-A7D5-6328D9027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542CC1-F7C6-5C89-9CDA-D5B1662EE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AEE2F5-BE62-BC88-FB49-981BFC4EDDEB}"/>
              </a:ext>
            </a:extLst>
          </p:cNvPr>
          <p:cNvSpPr>
            <a:spLocks noGrp="1"/>
          </p:cNvSpPr>
          <p:nvPr>
            <p:ph type="dt" sz="half" idx="10"/>
          </p:nvPr>
        </p:nvSpPr>
        <p:spPr/>
        <p:txBody>
          <a:bodyPr/>
          <a:lstStyle/>
          <a:p>
            <a:fld id="{11A6662E-FAF4-44BC-88B5-85A7CBFB6D30}" type="datetime1">
              <a:rPr lang="en-US" smtClean="0"/>
              <a:pPr/>
              <a:t>5/21/2025</a:t>
            </a:fld>
            <a:endParaRPr lang="en-US"/>
          </a:p>
        </p:txBody>
      </p:sp>
      <p:sp>
        <p:nvSpPr>
          <p:cNvPr id="5" name="Footer Placeholder 4">
            <a:extLst>
              <a:ext uri="{FF2B5EF4-FFF2-40B4-BE49-F238E27FC236}">
                <a16:creationId xmlns:a16="http://schemas.microsoft.com/office/drawing/2014/main" id="{CCB2BA72-35E4-70CF-8DB7-902B01B4B96B}"/>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D861ABAD-E02F-A8AC-DD2D-D6CE9B5270E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64950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E90E-98EB-9604-19C1-BA6C2A9B0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64CE16-4DBF-2E27-6A24-06AA671451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26934-486E-EDE8-335B-F2A4999F48E6}"/>
              </a:ext>
            </a:extLst>
          </p:cNvPr>
          <p:cNvSpPr>
            <a:spLocks noGrp="1"/>
          </p:cNvSpPr>
          <p:nvPr>
            <p:ph type="dt" sz="half" idx="10"/>
          </p:nvPr>
        </p:nvSpPr>
        <p:spPr/>
        <p:txBody>
          <a:bodyPr/>
          <a:lstStyle/>
          <a:p>
            <a:fld id="{4C559632-1575-4E14-B53B-3DC3D5ED3947}" type="datetime1">
              <a:rPr lang="en-US" smtClean="0"/>
              <a:t>5/21/2025</a:t>
            </a:fld>
            <a:endParaRPr lang="en-US"/>
          </a:p>
        </p:txBody>
      </p:sp>
      <p:sp>
        <p:nvSpPr>
          <p:cNvPr id="5" name="Footer Placeholder 4">
            <a:extLst>
              <a:ext uri="{FF2B5EF4-FFF2-40B4-BE49-F238E27FC236}">
                <a16:creationId xmlns:a16="http://schemas.microsoft.com/office/drawing/2014/main" id="{79123EAF-1A9B-77F1-BD00-598737990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8525A-A477-D358-3D21-FB0A9677281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7393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25A8E-8638-5F5E-2913-68AB1B792E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68B1BE-C6BC-ABA1-C443-089EE13A0F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3BDE8-EFA5-D236-D043-1B4B356A847F}"/>
              </a:ext>
            </a:extLst>
          </p:cNvPr>
          <p:cNvSpPr>
            <a:spLocks noGrp="1"/>
          </p:cNvSpPr>
          <p:nvPr>
            <p:ph type="dt" sz="half" idx="10"/>
          </p:nvPr>
        </p:nvSpPr>
        <p:spPr/>
        <p:txBody>
          <a:bodyPr/>
          <a:lstStyle/>
          <a:p>
            <a:fld id="{CC4A6868-2568-4CC9-B302-F37117B01A6E}" type="datetime1">
              <a:rPr lang="en-US" smtClean="0"/>
              <a:t>5/21/2025</a:t>
            </a:fld>
            <a:endParaRPr lang="en-US"/>
          </a:p>
        </p:txBody>
      </p:sp>
      <p:sp>
        <p:nvSpPr>
          <p:cNvPr id="5" name="Footer Placeholder 4">
            <a:extLst>
              <a:ext uri="{FF2B5EF4-FFF2-40B4-BE49-F238E27FC236}">
                <a16:creationId xmlns:a16="http://schemas.microsoft.com/office/drawing/2014/main" id="{8D951DA9-ECBC-B8EE-B118-581D82A67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7B705-48BE-DF01-CF10-AF65BCD67EC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3978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Brand Pag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C30A1F1-3042-844F-BF12-14D5D7E0B24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103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838DF0-CEEA-2A4F-B72B-76C4153F52D7}"/>
              </a:ext>
            </a:extLst>
          </p:cNvPr>
          <p:cNvSpPr>
            <a:spLocks noGrp="1"/>
          </p:cNvSpPr>
          <p:nvPr>
            <p:ph idx="1"/>
          </p:nvPr>
        </p:nvSpPr>
        <p:spPr>
          <a:xfrm>
            <a:off x="0" y="1632858"/>
            <a:ext cx="12192000" cy="3167742"/>
          </a:xfrm>
        </p:spPr>
        <p:txBody>
          <a:bodyPr/>
          <a:lstStyle>
            <a:lvl1pPr marL="0" indent="0">
              <a:buNone/>
              <a:defRPr/>
            </a:lvl1pPr>
          </a:lstStyle>
          <a:p>
            <a:pPr lvl="0"/>
            <a:endParaRPr lang="en-US"/>
          </a:p>
        </p:txBody>
      </p:sp>
    </p:spTree>
    <p:extLst>
      <p:ext uri="{BB962C8B-B14F-4D97-AF65-F5344CB8AC3E}">
        <p14:creationId xmlns:p14="http://schemas.microsoft.com/office/powerpoint/2010/main" val="23920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5B72-BC96-268E-8FEF-736F2DC62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E8777-C705-54DA-2E27-993E669F5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3240D-C896-7E1F-BF85-04B35962A0BA}"/>
              </a:ext>
            </a:extLst>
          </p:cNvPr>
          <p:cNvSpPr>
            <a:spLocks noGrp="1"/>
          </p:cNvSpPr>
          <p:nvPr>
            <p:ph type="dt" sz="half" idx="10"/>
          </p:nvPr>
        </p:nvSpPr>
        <p:spPr/>
        <p:txBody>
          <a:bodyPr/>
          <a:lstStyle/>
          <a:p>
            <a:fld id="{0055F08A-1E71-4B2B-BB49-E743F2903911}" type="datetime1">
              <a:rPr lang="en-US" smtClean="0"/>
              <a:t>5/21/2025</a:t>
            </a:fld>
            <a:endParaRPr lang="en-US"/>
          </a:p>
        </p:txBody>
      </p:sp>
      <p:sp>
        <p:nvSpPr>
          <p:cNvPr id="5" name="Footer Placeholder 4">
            <a:extLst>
              <a:ext uri="{FF2B5EF4-FFF2-40B4-BE49-F238E27FC236}">
                <a16:creationId xmlns:a16="http://schemas.microsoft.com/office/drawing/2014/main" id="{B750403D-786F-C3A7-616F-94992113D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F502F-561E-E2EC-7D9D-1551056C773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228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452E-1E86-DEC3-2790-4D2A4A475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4F718-0EDB-4E08-9281-CBF9791708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61866-349E-9881-ADE5-BB0D8AD76219}"/>
              </a:ext>
            </a:extLst>
          </p:cNvPr>
          <p:cNvSpPr>
            <a:spLocks noGrp="1"/>
          </p:cNvSpPr>
          <p:nvPr>
            <p:ph type="dt" sz="half" idx="10"/>
          </p:nvPr>
        </p:nvSpPr>
        <p:spPr/>
        <p:txBody>
          <a:bodyPr/>
          <a:lstStyle/>
          <a:p>
            <a:fld id="{15417D9E-721A-44BB-8863-9873FE64DA75}" type="datetime1">
              <a:rPr lang="en-US" smtClean="0"/>
              <a:t>5/21/2025</a:t>
            </a:fld>
            <a:endParaRPr lang="en-US"/>
          </a:p>
        </p:txBody>
      </p:sp>
      <p:sp>
        <p:nvSpPr>
          <p:cNvPr id="5" name="Footer Placeholder 4">
            <a:extLst>
              <a:ext uri="{FF2B5EF4-FFF2-40B4-BE49-F238E27FC236}">
                <a16:creationId xmlns:a16="http://schemas.microsoft.com/office/drawing/2014/main" id="{BFD1B155-EB85-7020-5D43-84DD107C1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E93CE-EBC5-DE23-A53C-23A3F69D4F4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35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C353-4405-163E-ECAD-4FB6B9F01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C8600-0634-CF69-9906-43BAD3727F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99CD2-2A5F-1B2A-FE0E-36A6290280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D8AAD6-E331-7428-6236-6BD519FC5C7D}"/>
              </a:ext>
            </a:extLst>
          </p:cNvPr>
          <p:cNvSpPr>
            <a:spLocks noGrp="1"/>
          </p:cNvSpPr>
          <p:nvPr>
            <p:ph type="dt" sz="half" idx="10"/>
          </p:nvPr>
        </p:nvSpPr>
        <p:spPr/>
        <p:txBody>
          <a:bodyPr/>
          <a:lstStyle/>
          <a:p>
            <a:fld id="{5F31DA2F-80B8-49CF-99FB-5ABCA53A607A}" type="datetime1">
              <a:rPr lang="en-US" smtClean="0"/>
              <a:t>5/21/2025</a:t>
            </a:fld>
            <a:endParaRPr lang="en-US"/>
          </a:p>
        </p:txBody>
      </p:sp>
      <p:sp>
        <p:nvSpPr>
          <p:cNvPr id="6" name="Footer Placeholder 5">
            <a:extLst>
              <a:ext uri="{FF2B5EF4-FFF2-40B4-BE49-F238E27FC236}">
                <a16:creationId xmlns:a16="http://schemas.microsoft.com/office/drawing/2014/main" id="{332A74F8-E8C5-104B-05EB-63EBE9A79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31E766-49D1-77E4-BE92-40452FD552F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3416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EBA6-6137-11F8-73D7-EC980C3EA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AE35B4-CD36-761A-D209-4A8EEC2A7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00110-2B1D-52A8-8B7C-C4E700312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7B9FD5-1D96-B619-9E78-72969EA87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CA37C0-4CCE-6E9F-1F76-FE385A947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1D8B62-753C-DF76-0EBA-957DB6F45F45}"/>
              </a:ext>
            </a:extLst>
          </p:cNvPr>
          <p:cNvSpPr>
            <a:spLocks noGrp="1"/>
          </p:cNvSpPr>
          <p:nvPr>
            <p:ph type="dt" sz="half" idx="10"/>
          </p:nvPr>
        </p:nvSpPr>
        <p:spPr/>
        <p:txBody>
          <a:bodyPr/>
          <a:lstStyle/>
          <a:p>
            <a:fld id="{57E0CF6C-748E-4B7A-BC8B-3011EF78ED13}" type="datetime1">
              <a:rPr lang="en-US" smtClean="0"/>
              <a:pPr/>
              <a:t>5/21/2025</a:t>
            </a:fld>
            <a:endParaRPr lang="en-US"/>
          </a:p>
        </p:txBody>
      </p:sp>
      <p:sp>
        <p:nvSpPr>
          <p:cNvPr id="8" name="Footer Placeholder 7">
            <a:extLst>
              <a:ext uri="{FF2B5EF4-FFF2-40B4-BE49-F238E27FC236}">
                <a16:creationId xmlns:a16="http://schemas.microsoft.com/office/drawing/2014/main" id="{B40E4F5D-494B-8B2F-7C64-4EA9A3C56A7F}"/>
              </a:ext>
            </a:extLst>
          </p:cNvPr>
          <p:cNvSpPr>
            <a:spLocks noGrp="1"/>
          </p:cNvSpPr>
          <p:nvPr>
            <p:ph type="ftr" sz="quarter" idx="11"/>
          </p:nvPr>
        </p:nvSpPr>
        <p:spPr/>
        <p:txBody>
          <a:bodyPr/>
          <a:lstStyle/>
          <a:p>
            <a:endParaRPr lang="en-US">
              <a:solidFill>
                <a:schemeClr val="tx1">
                  <a:alpha val="60000"/>
                </a:schemeClr>
              </a:solidFill>
            </a:endParaRPr>
          </a:p>
        </p:txBody>
      </p:sp>
      <p:sp>
        <p:nvSpPr>
          <p:cNvPr id="9" name="Slide Number Placeholder 8">
            <a:extLst>
              <a:ext uri="{FF2B5EF4-FFF2-40B4-BE49-F238E27FC236}">
                <a16:creationId xmlns:a16="http://schemas.microsoft.com/office/drawing/2014/main" id="{66C4AB12-ABF7-7862-A01C-30F3AD2A081A}"/>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7889271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58E6-FB17-7353-994D-5E5DB6D3A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4992B0-2353-BACE-5934-A9A57B8BBF77}"/>
              </a:ext>
            </a:extLst>
          </p:cNvPr>
          <p:cNvSpPr>
            <a:spLocks noGrp="1"/>
          </p:cNvSpPr>
          <p:nvPr>
            <p:ph type="dt" sz="half" idx="10"/>
          </p:nvPr>
        </p:nvSpPr>
        <p:spPr/>
        <p:txBody>
          <a:bodyPr/>
          <a:lstStyle/>
          <a:p>
            <a:fld id="{3AB41CFF-90C9-47B3-9DA1-F2BF8D839F7E}" type="datetime1">
              <a:rPr lang="en-US" smtClean="0"/>
              <a:t>5/21/2025</a:t>
            </a:fld>
            <a:endParaRPr lang="en-US"/>
          </a:p>
        </p:txBody>
      </p:sp>
      <p:sp>
        <p:nvSpPr>
          <p:cNvPr id="4" name="Footer Placeholder 3">
            <a:extLst>
              <a:ext uri="{FF2B5EF4-FFF2-40B4-BE49-F238E27FC236}">
                <a16:creationId xmlns:a16="http://schemas.microsoft.com/office/drawing/2014/main" id="{25B4FF97-B40D-A639-1A89-691AC04F59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F7177B-D21C-E4C7-D006-8CAFD36002F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259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4EDD3-002C-EF73-4B64-0933D57FDE25}"/>
              </a:ext>
            </a:extLst>
          </p:cNvPr>
          <p:cNvSpPr>
            <a:spLocks noGrp="1"/>
          </p:cNvSpPr>
          <p:nvPr>
            <p:ph type="dt" sz="half" idx="10"/>
          </p:nvPr>
        </p:nvSpPr>
        <p:spPr/>
        <p:txBody>
          <a:bodyPr/>
          <a:lstStyle/>
          <a:p>
            <a:fld id="{F06048FA-06AB-4884-A69B-986B96E68A24}" type="datetime1">
              <a:rPr lang="en-US" smtClean="0"/>
              <a:t>5/21/2025</a:t>
            </a:fld>
            <a:endParaRPr lang="en-US"/>
          </a:p>
        </p:txBody>
      </p:sp>
      <p:sp>
        <p:nvSpPr>
          <p:cNvPr id="3" name="Footer Placeholder 2">
            <a:extLst>
              <a:ext uri="{FF2B5EF4-FFF2-40B4-BE49-F238E27FC236}">
                <a16:creationId xmlns:a16="http://schemas.microsoft.com/office/drawing/2014/main" id="{C9326E6A-CC51-6914-A17A-99795FDEF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C482A8-AAC6-0AA1-419D-68EBFE9FE03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8164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C727-2776-D1FF-C0EE-A6462C343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C390C-6014-E5B7-A042-6CB3C1B1A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F15A4-CF91-B403-4E25-52F519CB4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9DEA3-7CA2-1775-FD05-582D8E99C3E9}"/>
              </a:ext>
            </a:extLst>
          </p:cNvPr>
          <p:cNvSpPr>
            <a:spLocks noGrp="1"/>
          </p:cNvSpPr>
          <p:nvPr>
            <p:ph type="dt" sz="half" idx="10"/>
          </p:nvPr>
        </p:nvSpPr>
        <p:spPr/>
        <p:txBody>
          <a:bodyPr/>
          <a:lstStyle/>
          <a:p>
            <a:fld id="{50DB7ABA-0172-4F9C-889D-567164F66BCD}" type="datetime1">
              <a:rPr lang="en-US" smtClean="0"/>
              <a:t>5/21/2025</a:t>
            </a:fld>
            <a:endParaRPr lang="en-US"/>
          </a:p>
        </p:txBody>
      </p:sp>
      <p:sp>
        <p:nvSpPr>
          <p:cNvPr id="6" name="Footer Placeholder 5">
            <a:extLst>
              <a:ext uri="{FF2B5EF4-FFF2-40B4-BE49-F238E27FC236}">
                <a16:creationId xmlns:a16="http://schemas.microsoft.com/office/drawing/2014/main" id="{5A306CB9-E1FA-F86B-C4CD-0F8385235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FED22-BF5E-1826-A360-AC3E3DD5C45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7428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F4D7-3026-7A22-3617-0E0BED810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071CC-201E-5CDA-42D4-63FB250C63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D147C-DFDB-7E6B-3171-122628005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92172-8C05-6F97-7CF0-9307503DA15F}"/>
              </a:ext>
            </a:extLst>
          </p:cNvPr>
          <p:cNvSpPr>
            <a:spLocks noGrp="1"/>
          </p:cNvSpPr>
          <p:nvPr>
            <p:ph type="dt" sz="half" idx="10"/>
          </p:nvPr>
        </p:nvSpPr>
        <p:spPr/>
        <p:txBody>
          <a:bodyPr/>
          <a:lstStyle/>
          <a:p>
            <a:fld id="{78AC6A5B-8AE7-4A41-B5A7-9ADC6686DC18}" type="datetime1">
              <a:rPr lang="en-US" smtClean="0"/>
              <a:t>5/21/2025</a:t>
            </a:fld>
            <a:endParaRPr lang="en-US"/>
          </a:p>
        </p:txBody>
      </p:sp>
      <p:sp>
        <p:nvSpPr>
          <p:cNvPr id="6" name="Footer Placeholder 5">
            <a:extLst>
              <a:ext uri="{FF2B5EF4-FFF2-40B4-BE49-F238E27FC236}">
                <a16:creationId xmlns:a16="http://schemas.microsoft.com/office/drawing/2014/main" id="{52B22847-770C-8ADF-4D96-4DB55A52F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E60A1-1CC1-DA9A-78C4-64E60B6706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349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0F92A-88B2-E712-E411-A6EE4F291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8D72F0-5946-C208-AD24-F1737D1954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4F96D-74D5-20F3-BD4C-24262C6F8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E0CF6C-748E-4B7A-BC8B-3011EF78ED13}" type="datetime1">
              <a:rPr lang="en-US" smtClean="0"/>
              <a:pPr/>
              <a:t>5/21/2025</a:t>
            </a:fld>
            <a:endParaRPr lang="en-US"/>
          </a:p>
        </p:txBody>
      </p:sp>
      <p:sp>
        <p:nvSpPr>
          <p:cNvPr id="5" name="Footer Placeholder 4">
            <a:extLst>
              <a:ext uri="{FF2B5EF4-FFF2-40B4-BE49-F238E27FC236}">
                <a16:creationId xmlns:a16="http://schemas.microsoft.com/office/drawing/2014/main" id="{ADCBB8D8-2F9C-34B7-BF94-ABE087205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B234B6B1-D382-6918-D951-79F941C6C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74954120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canada.ca/en/employment-social-development/programs/indigenous-early-learning/2018-framework.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khankila@nan.c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982D3-073D-8240-BAEB-B15E268BA0FD}"/>
              </a:ext>
            </a:extLst>
          </p:cNvPr>
          <p:cNvSpPr txBox="1"/>
          <p:nvPr/>
        </p:nvSpPr>
        <p:spPr>
          <a:xfrm>
            <a:off x="195227" y="479576"/>
            <a:ext cx="11167231" cy="1200329"/>
          </a:xfrm>
          <a:prstGeom prst="rect">
            <a:avLst/>
          </a:prstGeom>
          <a:noFill/>
        </p:spPr>
        <p:txBody>
          <a:bodyPr wrap="square" rtlCol="0">
            <a:spAutoFit/>
          </a:bodyPr>
          <a:lstStyle/>
          <a:p>
            <a:pPr algn="l"/>
            <a:r>
              <a:rPr lang="en-US" sz="3600" dirty="0">
                <a:solidFill>
                  <a:schemeClr val="bg1"/>
                </a:solidFill>
                <a:latin typeface="Adelle" panose="02000503060000020004" pitchFamily="2" charset="77"/>
              </a:rPr>
              <a:t>Nishnawbe Aski Nation</a:t>
            </a:r>
            <a:br>
              <a:rPr lang="en-US" sz="3600" dirty="0">
                <a:solidFill>
                  <a:schemeClr val="bg1"/>
                </a:solidFill>
                <a:latin typeface="Adelle" panose="02000503060000020004" pitchFamily="2" charset="77"/>
              </a:rPr>
            </a:br>
            <a:endParaRPr lang="en-US" sz="3600" dirty="0">
              <a:solidFill>
                <a:schemeClr val="bg1"/>
              </a:solidFill>
              <a:latin typeface="Adelle" panose="02000503060000020004" pitchFamily="2" charset="77"/>
            </a:endParaRPr>
          </a:p>
        </p:txBody>
      </p:sp>
      <p:sp>
        <p:nvSpPr>
          <p:cNvPr id="4" name="TextBox 3">
            <a:extLst>
              <a:ext uri="{FF2B5EF4-FFF2-40B4-BE49-F238E27FC236}">
                <a16:creationId xmlns:a16="http://schemas.microsoft.com/office/drawing/2014/main" id="{C5F91161-09B3-E84E-9F9A-3169CC0211C2}"/>
              </a:ext>
            </a:extLst>
          </p:cNvPr>
          <p:cNvSpPr txBox="1"/>
          <p:nvPr/>
        </p:nvSpPr>
        <p:spPr>
          <a:xfrm>
            <a:off x="195227" y="1079740"/>
            <a:ext cx="11588945" cy="6124754"/>
          </a:xfrm>
          <a:prstGeom prst="rect">
            <a:avLst/>
          </a:prstGeom>
          <a:noFill/>
        </p:spPr>
        <p:txBody>
          <a:bodyPr wrap="square" rtlCol="0">
            <a:spAutoFit/>
          </a:bodyPr>
          <a:lstStyle/>
          <a:p>
            <a:pPr algn="l"/>
            <a:r>
              <a:rPr lang="en-US" sz="3200" b="1" dirty="0">
                <a:solidFill>
                  <a:schemeClr val="bg1"/>
                </a:solidFill>
                <a:latin typeface="Adelle" panose="02000503060000020004" pitchFamily="2" charset="77"/>
              </a:rPr>
              <a:t>NAN Early Years @ </a:t>
            </a:r>
            <a:r>
              <a:rPr lang="en-US" sz="3200" b="1" dirty="0" err="1">
                <a:solidFill>
                  <a:schemeClr val="bg1"/>
                </a:solidFill>
                <a:latin typeface="Adelle" panose="02000503060000020004" pitchFamily="2" charset="77"/>
              </a:rPr>
              <a:t>Siigwan</a:t>
            </a:r>
            <a:r>
              <a:rPr lang="en-US" sz="3200" b="1" dirty="0">
                <a:solidFill>
                  <a:schemeClr val="bg1"/>
                </a:solidFill>
                <a:latin typeface="Adelle" panose="02000503060000020004" pitchFamily="2" charset="77"/>
              </a:rPr>
              <a:t> Education Directors Forum</a:t>
            </a:r>
            <a:br>
              <a:rPr lang="en-US" sz="3200" b="1" dirty="0">
                <a:solidFill>
                  <a:schemeClr val="bg1"/>
                </a:solidFill>
                <a:latin typeface="Adelle" panose="02000503060000020004" pitchFamily="2" charset="77"/>
              </a:rPr>
            </a:br>
            <a:r>
              <a:rPr lang="en-US" sz="2000" dirty="0">
                <a:solidFill>
                  <a:schemeClr val="bg1"/>
                </a:solidFill>
                <a:latin typeface="Adelle" panose="02000503060000020004" pitchFamily="2" charset="77"/>
              </a:rPr>
              <a:t>May 22, 2025</a:t>
            </a:r>
            <a:endParaRPr lang="en-US" sz="2000" b="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b="0" dirty="0">
              <a:solidFill>
                <a:schemeClr val="bg1"/>
              </a:solidFill>
              <a:latin typeface="Adelle" panose="02000503060000020004" pitchFamily="2" charset="77"/>
            </a:endParaRPr>
          </a:p>
          <a:p>
            <a:pPr algn="l"/>
            <a:endParaRPr lang="en-US" sz="2000" dirty="0">
              <a:solidFill>
                <a:schemeClr val="bg1"/>
              </a:solidFill>
              <a:latin typeface="Adelle" panose="02000503060000020004" pitchFamily="2" charset="77"/>
            </a:endParaRPr>
          </a:p>
          <a:p>
            <a:pPr algn="l"/>
            <a:r>
              <a:rPr lang="en-US" sz="2000" b="0" dirty="0">
                <a:solidFill>
                  <a:schemeClr val="bg1"/>
                </a:solidFill>
                <a:latin typeface="Adelle" panose="02000503060000020004" pitchFamily="2" charset="77"/>
              </a:rPr>
              <a:t>Presented by: </a:t>
            </a:r>
            <a:br>
              <a:rPr lang="en-US" sz="2000" b="0" dirty="0">
                <a:solidFill>
                  <a:schemeClr val="bg1"/>
                </a:solidFill>
                <a:latin typeface="Adelle" panose="02000503060000020004" pitchFamily="2" charset="77"/>
              </a:rPr>
            </a:br>
            <a:r>
              <a:rPr lang="en-US" sz="2000" b="0" dirty="0">
                <a:solidFill>
                  <a:schemeClr val="bg1"/>
                </a:solidFill>
                <a:latin typeface="Adelle" panose="02000503060000020004" pitchFamily="2" charset="77"/>
              </a:rPr>
              <a:t>Kristy Hankila, Manager, Early Learning and Child Care, </a:t>
            </a:r>
            <a:r>
              <a:rPr lang="en-US" sz="2000" dirty="0">
                <a:solidFill>
                  <a:schemeClr val="bg1"/>
                </a:solidFill>
                <a:latin typeface="Adelle" panose="02000503060000020004" pitchFamily="2" charset="77"/>
              </a:rPr>
              <a:t>Nishnawbe Aski Nation</a:t>
            </a:r>
            <a:br>
              <a:rPr lang="en-US" sz="2000" dirty="0">
                <a:solidFill>
                  <a:schemeClr val="bg1"/>
                </a:solidFill>
                <a:latin typeface="Adelle" panose="02000503060000020004" pitchFamily="2" charset="77"/>
              </a:rPr>
            </a:br>
            <a:br>
              <a:rPr lang="en-US" sz="2000" dirty="0">
                <a:solidFill>
                  <a:schemeClr val="bg1"/>
                </a:solidFill>
                <a:latin typeface="Adelle" panose="02000503060000020004" pitchFamily="2" charset="77"/>
              </a:rPr>
            </a:br>
            <a:br>
              <a:rPr lang="en-US" sz="2000" dirty="0">
                <a:solidFill>
                  <a:schemeClr val="bg1"/>
                </a:solidFill>
                <a:latin typeface="Adelle" panose="02000503060000020004" pitchFamily="2" charset="77"/>
              </a:rPr>
            </a:br>
            <a:endParaRPr lang="en-US" sz="2000" dirty="0">
              <a:solidFill>
                <a:schemeClr val="bg1"/>
              </a:solidFill>
              <a:latin typeface="Adelle" panose="02000503060000020004" pitchFamily="2" charset="77"/>
            </a:endParaRPr>
          </a:p>
          <a:p>
            <a:pPr algn="l"/>
            <a:endParaRPr lang="en-US" sz="2000" dirty="0">
              <a:solidFill>
                <a:schemeClr val="bg1"/>
              </a:solidFill>
              <a:latin typeface="Adelle" panose="02000503060000020004" pitchFamily="2" charset="77"/>
            </a:endParaRPr>
          </a:p>
        </p:txBody>
      </p:sp>
    </p:spTree>
    <p:extLst>
      <p:ext uri="{BB962C8B-B14F-4D97-AF65-F5344CB8AC3E}">
        <p14:creationId xmlns:p14="http://schemas.microsoft.com/office/powerpoint/2010/main" val="95075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group of children playing drums&#10;&#10;Description automatically generated with medium confidence">
            <a:extLst>
              <a:ext uri="{FF2B5EF4-FFF2-40B4-BE49-F238E27FC236}">
                <a16:creationId xmlns:a16="http://schemas.microsoft.com/office/drawing/2014/main" id="{ECB30076-54B2-4E97-7EB4-BAB39D5C8911}"/>
              </a:ext>
            </a:extLst>
          </p:cNvPr>
          <p:cNvPicPr>
            <a:picLocks noGrp="1" noChangeAspect="1"/>
          </p:cNvPicPr>
          <p:nvPr>
            <p:ph idx="1"/>
          </p:nvPr>
        </p:nvPicPr>
        <p:blipFill rotWithShape="1">
          <a:blip r:embed="rId3">
            <a:alphaModFix amt="60000"/>
          </a:blip>
          <a:srcRect t="9295" b="8039"/>
          <a:stretch/>
        </p:blipFill>
        <p:spPr>
          <a:xfrm>
            <a:off x="180976" y="182879"/>
            <a:ext cx="11898248" cy="6540799"/>
          </a:xfrm>
          <a:prstGeom prst="rect">
            <a:avLst/>
          </a:prstGeom>
        </p:spPr>
      </p:pic>
      <p:sp>
        <p:nvSpPr>
          <p:cNvPr id="7" name="TextBox 6">
            <a:extLst>
              <a:ext uri="{FF2B5EF4-FFF2-40B4-BE49-F238E27FC236}">
                <a16:creationId xmlns:a16="http://schemas.microsoft.com/office/drawing/2014/main" id="{29CF438B-4966-1BE7-7356-89AFFED7A236}"/>
              </a:ext>
            </a:extLst>
          </p:cNvPr>
          <p:cNvSpPr txBox="1"/>
          <p:nvPr/>
        </p:nvSpPr>
        <p:spPr>
          <a:xfrm>
            <a:off x="838200" y="525195"/>
            <a:ext cx="10165218" cy="220223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0" lang="en-US" sz="4000" b="0" i="0" u="none" strike="noStrike" cap="none" spc="0" normalizeH="0" baseline="0" noProof="0" dirty="0">
                <a:ln>
                  <a:noFill/>
                </a:ln>
                <a:solidFill>
                  <a:srgbClr val="FFFFFF"/>
                </a:solidFill>
                <a:effectLst/>
                <a:uLnTx/>
                <a:uFillTx/>
                <a:latin typeface="Adelle"/>
                <a:ea typeface="+mj-ea"/>
                <a:cs typeface="+mj-cs"/>
              </a:rPr>
              <a:t>Indigenous Early Learning and Child Care Framework:</a:t>
            </a:r>
            <a:endParaRPr lang="en-US" sz="4000" dirty="0">
              <a:solidFill>
                <a:srgbClr val="FFFFFF"/>
              </a:solidFill>
              <a:latin typeface="Adelle"/>
              <a:ea typeface="+mj-ea"/>
              <a:cs typeface="+mj-cs"/>
            </a:endParaRPr>
          </a:p>
        </p:txBody>
      </p:sp>
      <p:sp>
        <p:nvSpPr>
          <p:cNvPr id="5" name="TextBox 4">
            <a:extLst>
              <a:ext uri="{FF2B5EF4-FFF2-40B4-BE49-F238E27FC236}">
                <a16:creationId xmlns:a16="http://schemas.microsoft.com/office/drawing/2014/main" id="{4E10D8C2-7693-EC80-2DA6-4A05FC295416}"/>
              </a:ext>
            </a:extLst>
          </p:cNvPr>
          <p:cNvSpPr txBox="1"/>
          <p:nvPr/>
        </p:nvSpPr>
        <p:spPr>
          <a:xfrm>
            <a:off x="838201" y="2727434"/>
            <a:ext cx="7233744" cy="3605371"/>
          </a:xfrm>
          <a:prstGeom prst="rect">
            <a:avLst/>
          </a:prstGeom>
        </p:spPr>
        <p:txBody>
          <a:bodyPr vert="horz" lIns="91440" tIns="45720" rIns="91440" bIns="45720" rtlCol="0">
            <a:normAutofit fontScale="77500" lnSpcReduction="20000"/>
          </a:bodyPr>
          <a:lstStyle/>
          <a:p>
            <a:pPr>
              <a:lnSpc>
                <a:spcPct val="107000"/>
              </a:lnSpc>
              <a:spcAft>
                <a:spcPts val="800"/>
              </a:spcAft>
            </a:pPr>
            <a:r>
              <a:rPr lang="en-CA" sz="2600" b="1" dirty="0">
                <a:solidFill>
                  <a:schemeClr val="bg1"/>
                </a:solidFill>
                <a:effectLst/>
                <a:latin typeface="Adelle" panose="02000503060000020004"/>
                <a:ea typeface="Calibri" panose="020F0502020204030204" pitchFamily="34" charset="0"/>
                <a:cs typeface="Calibri" panose="020F0502020204030204" pitchFamily="34" charset="0"/>
              </a:rPr>
              <a:t>The Indigenous Early Learning and Child Care Framework (IELCC) was co-developed with Indigenous partners following a national engagement process in 2017. The Vision of this initiative is First Nation </a:t>
            </a:r>
            <a:r>
              <a:rPr lang="en-US" sz="2600" b="1" i="0" dirty="0">
                <a:solidFill>
                  <a:schemeClr val="bg1"/>
                </a:solidFill>
                <a:effectLst/>
                <a:latin typeface="Adelle" panose="02000503060000020004"/>
              </a:rPr>
              <a:t>children and families supported by a comprehensive and coordinated system of ELCC policies, programs and services that are led by Indigenous peoples, rooted in Indigenous knowledges, cultures and languages, and supported by strong partnerships of holistic, accessible and flexible programming that is inclusive of the needs and aspirations of Indigenous children and families.</a:t>
            </a:r>
          </a:p>
          <a:p>
            <a:pPr>
              <a:lnSpc>
                <a:spcPct val="107000"/>
              </a:lnSpc>
              <a:spcAft>
                <a:spcPts val="800"/>
              </a:spcAft>
            </a:pPr>
            <a:r>
              <a:rPr lang="en-CA" sz="2800" b="1" dirty="0">
                <a:solidFill>
                  <a:schemeClr val="bg1"/>
                </a:solidFill>
                <a:latin typeface="Adelle" panose="02000503060000020004"/>
                <a:ea typeface="Calibri" panose="020F0502020204030204" pitchFamily="34" charset="0"/>
                <a:cs typeface="Calibri" panose="020F0502020204030204" pitchFamily="34" charset="0"/>
                <a:hlinkClick r:id="rId4"/>
              </a:rPr>
              <a:t>https://www.canada.ca/en/employment-social-development/programs/indigenous-early-learning/2018-framework.html</a:t>
            </a:r>
            <a:endParaRPr lang="en-CA" sz="2800" b="1" dirty="0">
              <a:solidFill>
                <a:schemeClr val="bg1"/>
              </a:solidFill>
              <a:latin typeface="Adelle" panose="02000503060000020004"/>
              <a:ea typeface="Calibri" panose="020F0502020204030204" pitchFamily="34" charset="0"/>
              <a:cs typeface="Calibri" panose="020F0502020204030204" pitchFamily="34" charset="0"/>
            </a:endParaRPr>
          </a:p>
          <a:p>
            <a:pPr>
              <a:lnSpc>
                <a:spcPct val="107000"/>
              </a:lnSpc>
              <a:spcAft>
                <a:spcPts val="800"/>
              </a:spcAft>
            </a:pPr>
            <a:endParaRPr lang="en-CA" sz="2800" b="1" dirty="0">
              <a:solidFill>
                <a:schemeClr val="bg1"/>
              </a:solidFill>
              <a:latin typeface="Adelle" panose="020005030600000200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37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ECA9F0D7-0868-A3A3-DAC2-3425765322E1}"/>
              </a:ext>
            </a:extLst>
          </p:cNvPr>
          <p:cNvGraphicFramePr>
            <a:graphicFrameLocks noGrp="1"/>
          </p:cNvGraphicFramePr>
          <p:nvPr>
            <p:extLst>
              <p:ext uri="{D42A27DB-BD31-4B8C-83A1-F6EECF244321}">
                <p14:modId xmlns:p14="http://schemas.microsoft.com/office/powerpoint/2010/main" val="3778225616"/>
              </p:ext>
            </p:extLst>
          </p:nvPr>
        </p:nvGraphicFramePr>
        <p:xfrm>
          <a:off x="7199584" y="4484213"/>
          <a:ext cx="4992416" cy="2350954"/>
        </p:xfrm>
        <a:graphic>
          <a:graphicData uri="http://schemas.openxmlformats.org/drawingml/2006/table">
            <a:tbl>
              <a:tblPr firstRow="1" bandRow="1">
                <a:tableStyleId>{5C22544A-7EE6-4342-B048-85BDC9FD1C3A}</a:tableStyleId>
              </a:tblPr>
              <a:tblGrid>
                <a:gridCol w="4992416">
                  <a:extLst>
                    <a:ext uri="{9D8B030D-6E8A-4147-A177-3AD203B41FA5}">
                      <a16:colId xmlns:a16="http://schemas.microsoft.com/office/drawing/2014/main" val="2497406551"/>
                    </a:ext>
                  </a:extLst>
                </a:gridCol>
              </a:tblGrid>
              <a:tr h="330973">
                <a:tc>
                  <a:txBody>
                    <a:bodyPr/>
                    <a:lstStyle/>
                    <a:p>
                      <a:r>
                        <a:rPr lang="en-CA" dirty="0"/>
                        <a:t>Received between 2018-2024</a:t>
                      </a:r>
                    </a:p>
                  </a:txBody>
                  <a:tcPr/>
                </a:tc>
                <a:extLst>
                  <a:ext uri="{0D108BD9-81ED-4DB2-BD59-A6C34878D82A}">
                    <a16:rowId xmlns:a16="http://schemas.microsoft.com/office/drawing/2014/main" val="3411694426"/>
                  </a:ext>
                </a:extLst>
              </a:tr>
              <a:tr h="468879">
                <a:tc>
                  <a:txBody>
                    <a:bodyPr/>
                    <a:lstStyle/>
                    <a:p>
                      <a:pPr algn="r"/>
                      <a:r>
                        <a:rPr lang="en-CA" sz="1600" dirty="0">
                          <a:solidFill>
                            <a:schemeClr val="bg2">
                              <a:lumMod val="10000"/>
                            </a:schemeClr>
                          </a:solidFill>
                        </a:rPr>
                        <a:t>Programs and Services</a:t>
                      </a:r>
                      <a:r>
                        <a:rPr lang="en-CA" sz="2800" b="1" dirty="0"/>
                        <a:t>$56,543,735</a:t>
                      </a:r>
                      <a:endParaRPr lang="en-CA" sz="1600" dirty="0">
                        <a:solidFill>
                          <a:schemeClr val="bg2">
                            <a:lumMod val="10000"/>
                          </a:schemeClr>
                        </a:solidFill>
                      </a:endParaRPr>
                    </a:p>
                  </a:txBody>
                  <a:tcPr/>
                </a:tc>
                <a:extLst>
                  <a:ext uri="{0D108BD9-81ED-4DB2-BD59-A6C34878D82A}">
                    <a16:rowId xmlns:a16="http://schemas.microsoft.com/office/drawing/2014/main" val="2207712885"/>
                  </a:ext>
                </a:extLst>
              </a:tr>
              <a:tr h="46887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400" dirty="0">
                          <a:solidFill>
                            <a:schemeClr val="bg2">
                              <a:lumMod val="10000"/>
                            </a:schemeClr>
                          </a:solidFill>
                        </a:rPr>
                        <a:t>IELCC Partnership and Governance </a:t>
                      </a:r>
                      <a:r>
                        <a:rPr lang="en-CA" sz="2800" b="1" dirty="0"/>
                        <a:t>$1,967,048</a:t>
                      </a:r>
                    </a:p>
                  </a:txBody>
                  <a:tcPr/>
                </a:tc>
                <a:extLst>
                  <a:ext uri="{0D108BD9-81ED-4DB2-BD59-A6C34878D82A}">
                    <a16:rowId xmlns:a16="http://schemas.microsoft.com/office/drawing/2014/main" val="1118611574"/>
                  </a:ext>
                </a:extLst>
              </a:tr>
              <a:tr h="948874">
                <a:tc>
                  <a:txBody>
                    <a:bodyPr/>
                    <a:lstStyle/>
                    <a:p>
                      <a:pPr algn="r"/>
                      <a:r>
                        <a:rPr lang="en-CA" sz="1400" dirty="0">
                          <a:solidFill>
                            <a:schemeClr val="bg2">
                              <a:lumMod val="10000"/>
                            </a:schemeClr>
                          </a:solidFill>
                        </a:rPr>
                        <a:t>Repairs and Renovations 2022-2023 </a:t>
                      </a:r>
                      <a:r>
                        <a:rPr lang="en-CA" sz="2800" b="1" dirty="0">
                          <a:latin typeface="+mn-lt"/>
                        </a:rPr>
                        <a:t>$</a:t>
                      </a:r>
                      <a:r>
                        <a:rPr lang="en-CA" sz="2800" b="1" dirty="0">
                          <a:latin typeface="+mn-lt"/>
                          <a:ea typeface="Times New Roman" panose="02020603050405020304" pitchFamily="18" charset="0"/>
                          <a:cs typeface="Segoe UI" panose="020B0502040204020203" pitchFamily="34" charset="0"/>
                        </a:rPr>
                        <a:t>1,052,003 </a:t>
                      </a:r>
                      <a:endParaRPr lang="en-CA" sz="2800" b="1" dirty="0">
                        <a:latin typeface="+mn-lt"/>
                      </a:endParaRPr>
                    </a:p>
                  </a:txBody>
                  <a:tcPr/>
                </a:tc>
                <a:extLst>
                  <a:ext uri="{0D108BD9-81ED-4DB2-BD59-A6C34878D82A}">
                    <a16:rowId xmlns:a16="http://schemas.microsoft.com/office/drawing/2014/main" val="28821112"/>
                  </a:ext>
                </a:extLst>
              </a:tr>
            </a:tbl>
          </a:graphicData>
        </a:graphic>
      </p:graphicFrame>
      <p:graphicFrame>
        <p:nvGraphicFramePr>
          <p:cNvPr id="6" name="Table 4">
            <a:extLst>
              <a:ext uri="{FF2B5EF4-FFF2-40B4-BE49-F238E27FC236}">
                <a16:creationId xmlns:a16="http://schemas.microsoft.com/office/drawing/2014/main" id="{C91AD54B-5350-D3B4-FE22-69A278576783}"/>
              </a:ext>
            </a:extLst>
          </p:cNvPr>
          <p:cNvGraphicFramePr>
            <a:graphicFrameLocks noGrp="1"/>
          </p:cNvGraphicFramePr>
          <p:nvPr>
            <p:extLst>
              <p:ext uri="{D42A27DB-BD31-4B8C-83A1-F6EECF244321}">
                <p14:modId xmlns:p14="http://schemas.microsoft.com/office/powerpoint/2010/main" val="2174949711"/>
              </p:ext>
            </p:extLst>
          </p:nvPr>
        </p:nvGraphicFramePr>
        <p:xfrm>
          <a:off x="7199584" y="2"/>
          <a:ext cx="4992416" cy="4414020"/>
        </p:xfrm>
        <a:graphic>
          <a:graphicData uri="http://schemas.openxmlformats.org/drawingml/2006/table">
            <a:tbl>
              <a:tblPr firstRow="1" bandRow="1">
                <a:tableStyleId>{5C22544A-7EE6-4342-B048-85BDC9FD1C3A}</a:tableStyleId>
              </a:tblPr>
              <a:tblGrid>
                <a:gridCol w="4992416">
                  <a:extLst>
                    <a:ext uri="{9D8B030D-6E8A-4147-A177-3AD203B41FA5}">
                      <a16:colId xmlns:a16="http://schemas.microsoft.com/office/drawing/2014/main" val="2497406551"/>
                    </a:ext>
                  </a:extLst>
                </a:gridCol>
              </a:tblGrid>
              <a:tr h="1768386">
                <a:tc>
                  <a:txBody>
                    <a:bodyPr/>
                    <a:lstStyle/>
                    <a:p>
                      <a:pPr algn="l"/>
                      <a:r>
                        <a:rPr lang="en-CA" sz="2400" dirty="0"/>
                        <a:t>IELCC FUNDING</a:t>
                      </a:r>
                      <a:br>
                        <a:rPr lang="en-CA" dirty="0"/>
                      </a:br>
                      <a:r>
                        <a:rPr lang="en-CA" dirty="0"/>
                        <a:t>All First Nations also receive funding for before and after care with Education agreements.</a:t>
                      </a:r>
                      <a:br>
                        <a:rPr lang="en-CA" dirty="0"/>
                      </a:br>
                      <a:br>
                        <a:rPr lang="en-CA" dirty="0"/>
                      </a:br>
                      <a:r>
                        <a:rPr lang="en-CA" dirty="0"/>
                        <a:t>2024-2025 JUST received</a:t>
                      </a:r>
                    </a:p>
                  </a:txBody>
                  <a:tcPr/>
                </a:tc>
                <a:extLst>
                  <a:ext uri="{0D108BD9-81ED-4DB2-BD59-A6C34878D82A}">
                    <a16:rowId xmlns:a16="http://schemas.microsoft.com/office/drawing/2014/main" val="3411694426"/>
                  </a:ext>
                </a:extLst>
              </a:tr>
              <a:tr h="795774">
                <a:tc>
                  <a:txBody>
                    <a:bodyPr/>
                    <a:lstStyle/>
                    <a:p>
                      <a:pPr algn="r"/>
                      <a:r>
                        <a:rPr lang="en-CA" sz="3200" b="1" dirty="0"/>
                        <a:t>$24,235,372.22</a:t>
                      </a:r>
                      <a:br>
                        <a:rPr lang="en-CA" sz="3200" b="1" dirty="0"/>
                      </a:br>
                      <a:r>
                        <a:rPr lang="en-CA" sz="1600" dirty="0">
                          <a:solidFill>
                            <a:schemeClr val="bg2">
                              <a:lumMod val="10000"/>
                            </a:schemeClr>
                          </a:solidFill>
                        </a:rPr>
                        <a:t>Programs and Services directly to NAN First Nations</a:t>
                      </a:r>
                      <a:endParaRPr lang="en-CA" sz="1800" dirty="0">
                        <a:solidFill>
                          <a:schemeClr val="bg2">
                            <a:lumMod val="10000"/>
                          </a:schemeClr>
                        </a:solidFill>
                      </a:endParaRPr>
                    </a:p>
                  </a:txBody>
                  <a:tcPr/>
                </a:tc>
                <a:extLst>
                  <a:ext uri="{0D108BD9-81ED-4DB2-BD59-A6C34878D82A}">
                    <a16:rowId xmlns:a16="http://schemas.microsoft.com/office/drawing/2014/main" val="2207712885"/>
                  </a:ext>
                </a:extLst>
              </a:tr>
              <a:tr h="810510">
                <a:tc>
                  <a:txBody>
                    <a:bodyPr/>
                    <a:lstStyle/>
                    <a:p>
                      <a:pPr algn="r"/>
                      <a:r>
                        <a:rPr lang="en-CA" sz="3200" b="1" dirty="0"/>
                        <a:t>$1,432,340.77</a:t>
                      </a:r>
                    </a:p>
                    <a:p>
                      <a:pPr algn="r"/>
                      <a:r>
                        <a:rPr lang="en-CA" sz="1700" dirty="0">
                          <a:solidFill>
                            <a:schemeClr val="bg2">
                              <a:lumMod val="10000"/>
                            </a:schemeClr>
                          </a:solidFill>
                        </a:rPr>
                        <a:t>IELCC Partnership and Governance - NAN</a:t>
                      </a:r>
                    </a:p>
                  </a:txBody>
                  <a:tcPr/>
                </a:tc>
                <a:extLst>
                  <a:ext uri="{0D108BD9-81ED-4DB2-BD59-A6C34878D82A}">
                    <a16:rowId xmlns:a16="http://schemas.microsoft.com/office/drawing/2014/main" val="1118611574"/>
                  </a:ext>
                </a:extLst>
              </a:tr>
              <a:tr h="924060">
                <a:tc>
                  <a:txBody>
                    <a:bodyPr/>
                    <a:lstStyle/>
                    <a:p>
                      <a:pPr algn="r"/>
                      <a:r>
                        <a:rPr lang="en-CA" sz="3200" b="1" dirty="0">
                          <a:latin typeface="+mn-lt"/>
                        </a:rPr>
                        <a:t>$</a:t>
                      </a:r>
                      <a:r>
                        <a:rPr lang="en-CA" sz="3200" b="1" dirty="0">
                          <a:latin typeface="+mn-lt"/>
                          <a:ea typeface="Times New Roman" panose="02020603050405020304" pitchFamily="18" charset="0"/>
                          <a:cs typeface="Segoe UI" panose="020B0502040204020203" pitchFamily="34" charset="0"/>
                        </a:rPr>
                        <a:t>6,348,696.17 </a:t>
                      </a:r>
                      <a:endParaRPr lang="en-CA" sz="3200" b="1" dirty="0">
                        <a:latin typeface="+mn-lt"/>
                      </a:endParaRPr>
                    </a:p>
                    <a:p>
                      <a:pPr algn="r"/>
                      <a:r>
                        <a:rPr lang="en-CA" sz="1600" dirty="0">
                          <a:solidFill>
                            <a:schemeClr val="bg2">
                              <a:lumMod val="10000"/>
                            </a:schemeClr>
                          </a:solidFill>
                        </a:rPr>
                        <a:t>NAN Housing and Infrastructure for capital projects</a:t>
                      </a:r>
                    </a:p>
                  </a:txBody>
                  <a:tcPr/>
                </a:tc>
                <a:extLst>
                  <a:ext uri="{0D108BD9-81ED-4DB2-BD59-A6C34878D82A}">
                    <a16:rowId xmlns:a16="http://schemas.microsoft.com/office/drawing/2014/main" val="28821112"/>
                  </a:ext>
                </a:extLst>
              </a:tr>
            </a:tbl>
          </a:graphicData>
        </a:graphic>
      </p:graphicFrame>
      <p:pic>
        <p:nvPicPr>
          <p:cNvPr id="5" name="Picture 4" descr="A collage of images of people and a group of people&#10;&#10;AI-generated content may be incorrect.">
            <a:extLst>
              <a:ext uri="{FF2B5EF4-FFF2-40B4-BE49-F238E27FC236}">
                <a16:creationId xmlns:a16="http://schemas.microsoft.com/office/drawing/2014/main" id="{489B8747-BB5A-5CF1-209E-E77175CF9770}"/>
              </a:ext>
            </a:extLst>
          </p:cNvPr>
          <p:cNvPicPr>
            <a:picLocks noChangeAspect="1"/>
          </p:cNvPicPr>
          <p:nvPr/>
        </p:nvPicPr>
        <p:blipFill>
          <a:blip r:embed="rId3"/>
          <a:stretch>
            <a:fillRect/>
          </a:stretch>
        </p:blipFill>
        <p:spPr>
          <a:xfrm>
            <a:off x="-1" y="-1"/>
            <a:ext cx="6858001" cy="6858001"/>
          </a:xfrm>
          <a:prstGeom prst="rect">
            <a:avLst/>
          </a:prstGeom>
        </p:spPr>
      </p:pic>
    </p:spTree>
    <p:extLst>
      <p:ext uri="{BB962C8B-B14F-4D97-AF65-F5344CB8AC3E}">
        <p14:creationId xmlns:p14="http://schemas.microsoft.com/office/powerpoint/2010/main" val="181908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
            <a:extLst>
              <a:ext uri="{FF2B5EF4-FFF2-40B4-BE49-F238E27FC236}">
                <a16:creationId xmlns:a16="http://schemas.microsoft.com/office/drawing/2014/main" id="{BBA77F5F-3450-A08F-3D65-1498AE89D15F}"/>
              </a:ext>
            </a:extLst>
          </p:cNvPr>
          <p:cNvGraphicFramePr>
            <a:graphicFrameLocks noGrp="1"/>
          </p:cNvGraphicFramePr>
          <p:nvPr>
            <p:ph idx="1"/>
            <p:extLst>
              <p:ext uri="{D42A27DB-BD31-4B8C-83A1-F6EECF244321}">
                <p14:modId xmlns:p14="http://schemas.microsoft.com/office/powerpoint/2010/main" val="135408177"/>
              </p:ext>
            </p:extLst>
          </p:nvPr>
        </p:nvGraphicFramePr>
        <p:xfrm>
          <a:off x="480767" y="1557817"/>
          <a:ext cx="4174360" cy="446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7FC78C1-784A-56B5-E19D-C07FDB2192AF}"/>
              </a:ext>
            </a:extLst>
          </p:cNvPr>
          <p:cNvSpPr txBox="1"/>
          <p:nvPr/>
        </p:nvSpPr>
        <p:spPr>
          <a:xfrm>
            <a:off x="111989" y="187177"/>
            <a:ext cx="3527248" cy="1311128"/>
          </a:xfrm>
          <a:prstGeom prst="rect">
            <a:avLst/>
          </a:prstGeom>
          <a:noFill/>
        </p:spPr>
        <p:txBody>
          <a:bodyPr wrap="none" rtlCol="0">
            <a:spAutoFit/>
          </a:bodyPr>
          <a:lstStyle/>
          <a:p>
            <a:pPr defTabSz="914400">
              <a:lnSpc>
                <a:spcPct val="90000"/>
              </a:lnSpc>
              <a:spcBef>
                <a:spcPct val="0"/>
              </a:spcBef>
              <a:spcAft>
                <a:spcPts val="600"/>
              </a:spcAft>
              <a:defRPr/>
            </a:pPr>
            <a:r>
              <a:rPr lang="en-US" sz="4400" dirty="0">
                <a:solidFill>
                  <a:schemeClr val="bg2">
                    <a:lumMod val="25000"/>
                  </a:schemeClr>
                </a:solidFill>
                <a:latin typeface="Adelle"/>
                <a:ea typeface="+mj-ea"/>
                <a:cs typeface="+mj-cs"/>
              </a:rPr>
              <a:t>IELCC Support </a:t>
            </a:r>
            <a:br>
              <a:rPr lang="en-US" sz="4400" dirty="0">
                <a:solidFill>
                  <a:schemeClr val="bg2">
                    <a:lumMod val="25000"/>
                  </a:schemeClr>
                </a:solidFill>
                <a:latin typeface="Adelle"/>
                <a:ea typeface="+mj-ea"/>
                <a:cs typeface="+mj-cs"/>
              </a:rPr>
            </a:br>
            <a:r>
              <a:rPr lang="en-US" sz="4400" dirty="0">
                <a:solidFill>
                  <a:schemeClr val="bg2">
                    <a:lumMod val="25000"/>
                  </a:schemeClr>
                </a:solidFill>
                <a:latin typeface="Adelle"/>
                <a:ea typeface="+mj-ea"/>
                <a:cs typeface="+mj-cs"/>
              </a:rPr>
              <a:t>@NAN</a:t>
            </a:r>
            <a:endParaRPr lang="en-CA" sz="4400" dirty="0">
              <a:solidFill>
                <a:schemeClr val="bg2">
                  <a:lumMod val="25000"/>
                </a:schemeClr>
              </a:solidFill>
              <a:latin typeface="Adelle"/>
              <a:ea typeface="+mj-ea"/>
              <a:cs typeface="+mj-cs"/>
            </a:endParaRPr>
          </a:p>
        </p:txBody>
      </p:sp>
      <p:pic>
        <p:nvPicPr>
          <p:cNvPr id="5" name="Picture 4" descr="A diagram of a circle with different colored circles&#10;&#10;AI-generated content may be incorrect.">
            <a:extLst>
              <a:ext uri="{FF2B5EF4-FFF2-40B4-BE49-F238E27FC236}">
                <a16:creationId xmlns:a16="http://schemas.microsoft.com/office/drawing/2014/main" id="{4A48DE9C-8491-9340-666B-A2E211CC6E77}"/>
              </a:ext>
            </a:extLst>
          </p:cNvPr>
          <p:cNvPicPr>
            <a:picLocks noChangeAspect="1"/>
          </p:cNvPicPr>
          <p:nvPr/>
        </p:nvPicPr>
        <p:blipFill>
          <a:blip r:embed="rId7"/>
          <a:stretch>
            <a:fillRect/>
          </a:stretch>
        </p:blipFill>
        <p:spPr>
          <a:xfrm>
            <a:off x="4650435" y="391510"/>
            <a:ext cx="7541565" cy="6074979"/>
          </a:xfrm>
          <a:prstGeom prst="rect">
            <a:avLst/>
          </a:prstGeom>
        </p:spPr>
      </p:pic>
      <p:sp>
        <p:nvSpPr>
          <p:cNvPr id="6" name="TextBox 5">
            <a:extLst>
              <a:ext uri="{FF2B5EF4-FFF2-40B4-BE49-F238E27FC236}">
                <a16:creationId xmlns:a16="http://schemas.microsoft.com/office/drawing/2014/main" id="{69314991-9890-A8ED-1C99-7E9A466FD288}"/>
              </a:ext>
            </a:extLst>
          </p:cNvPr>
          <p:cNvSpPr txBox="1"/>
          <p:nvPr/>
        </p:nvSpPr>
        <p:spPr>
          <a:xfrm>
            <a:off x="162157" y="6024562"/>
            <a:ext cx="6113693" cy="701731"/>
          </a:xfrm>
          <a:prstGeom prst="rect">
            <a:avLst/>
          </a:prstGeom>
          <a:noFill/>
        </p:spPr>
        <p:txBody>
          <a:bodyPr wrap="square" rtlCol="0">
            <a:spAutoFit/>
          </a:bodyPr>
          <a:lstStyle/>
          <a:p>
            <a:pPr defTabSz="914400">
              <a:lnSpc>
                <a:spcPct val="90000"/>
              </a:lnSpc>
              <a:spcBef>
                <a:spcPct val="0"/>
              </a:spcBef>
              <a:spcAft>
                <a:spcPts val="600"/>
              </a:spcAft>
              <a:defRPr/>
            </a:pPr>
            <a:r>
              <a:rPr lang="en-US" sz="4400" b="1" dirty="0">
                <a:solidFill>
                  <a:schemeClr val="bg2">
                    <a:lumMod val="25000"/>
                  </a:schemeClr>
                </a:solidFill>
                <a:latin typeface="Adelle"/>
                <a:ea typeface="+mj-ea"/>
                <a:cs typeface="+mj-cs"/>
              </a:rPr>
              <a:t>ielcc@nan.ca</a:t>
            </a:r>
            <a:endParaRPr lang="en-CA" sz="4400" b="1" dirty="0">
              <a:solidFill>
                <a:schemeClr val="bg2">
                  <a:lumMod val="25000"/>
                </a:schemeClr>
              </a:solidFill>
              <a:latin typeface="Adelle"/>
              <a:ea typeface="+mj-ea"/>
              <a:cs typeface="+mj-cs"/>
            </a:endParaRPr>
          </a:p>
        </p:txBody>
      </p:sp>
    </p:spTree>
    <p:extLst>
      <p:ext uri="{BB962C8B-B14F-4D97-AF65-F5344CB8AC3E}">
        <p14:creationId xmlns:p14="http://schemas.microsoft.com/office/powerpoint/2010/main" val="351252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8000" b="-8000"/>
          </a:stretch>
        </a:blipFill>
        <a:effectLst/>
      </p:bgPr>
    </p:bg>
    <p:spTree>
      <p:nvGrpSpPr>
        <p:cNvPr id="1" name="">
          <a:extLst>
            <a:ext uri="{FF2B5EF4-FFF2-40B4-BE49-F238E27FC236}">
              <a16:creationId xmlns:a16="http://schemas.microsoft.com/office/drawing/2014/main" id="{E41818DB-D1C2-8E06-0545-80072B3630CE}"/>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F317275-A3D6-3414-352E-7617BDF6F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ketchy line">
            <a:extLst>
              <a:ext uri="{FF2B5EF4-FFF2-40B4-BE49-F238E27FC236}">
                <a16:creationId xmlns:a16="http://schemas.microsoft.com/office/drawing/2014/main" id="{57C458F8-7933-3CE8-87BF-6DA438AA2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oster for a child care program&#10;&#10;AI-generated content may be incorrect.">
            <a:extLst>
              <a:ext uri="{FF2B5EF4-FFF2-40B4-BE49-F238E27FC236}">
                <a16:creationId xmlns:a16="http://schemas.microsoft.com/office/drawing/2014/main" id="{EFA90AD9-C334-85B0-A5B0-8528BE184C08}"/>
              </a:ext>
            </a:extLst>
          </p:cNvPr>
          <p:cNvPicPr>
            <a:picLocks noChangeAspect="1"/>
          </p:cNvPicPr>
          <p:nvPr/>
        </p:nvPicPr>
        <p:blipFill>
          <a:blip r:embed="rId3"/>
          <a:stretch>
            <a:fillRect/>
          </a:stretch>
        </p:blipFill>
        <p:spPr>
          <a:xfrm>
            <a:off x="6600275" y="0"/>
            <a:ext cx="5299364" cy="6858000"/>
          </a:xfrm>
          <a:prstGeom prst="rect">
            <a:avLst/>
          </a:prstGeom>
        </p:spPr>
      </p:pic>
      <p:pic>
        <p:nvPicPr>
          <p:cNvPr id="8" name="Picture 7" descr="A cartoon of a person holding a canoe&#10;&#10;Description automatically generated">
            <a:extLst>
              <a:ext uri="{FF2B5EF4-FFF2-40B4-BE49-F238E27FC236}">
                <a16:creationId xmlns:a16="http://schemas.microsoft.com/office/drawing/2014/main" id="{EE02F583-048F-752A-DCCC-8907BB3632D9}"/>
              </a:ext>
            </a:extLst>
          </p:cNvPr>
          <p:cNvPicPr>
            <a:picLocks noChangeAspect="1"/>
          </p:cNvPicPr>
          <p:nvPr/>
        </p:nvPicPr>
        <p:blipFill rotWithShape="1">
          <a:blip r:embed="rId4"/>
          <a:srcRect t="800" r="1" b="5450"/>
          <a:stretch/>
        </p:blipFill>
        <p:spPr>
          <a:xfrm>
            <a:off x="1148042" y="3644366"/>
            <a:ext cx="2472942" cy="2763079"/>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pic>
        <p:nvPicPr>
          <p:cNvPr id="9" name="Picture 8" descr="A group of flowers and leaves on a black background&#10;&#10;Description automatically generated">
            <a:extLst>
              <a:ext uri="{FF2B5EF4-FFF2-40B4-BE49-F238E27FC236}">
                <a16:creationId xmlns:a16="http://schemas.microsoft.com/office/drawing/2014/main" id="{A14F3E37-4801-565E-C261-FB237BC87063}"/>
              </a:ext>
            </a:extLst>
          </p:cNvPr>
          <p:cNvPicPr>
            <a:picLocks noChangeAspect="1"/>
          </p:cNvPicPr>
          <p:nvPr/>
        </p:nvPicPr>
        <p:blipFill>
          <a:blip r:embed="rId5"/>
          <a:stretch>
            <a:fillRect/>
          </a:stretch>
        </p:blipFill>
        <p:spPr>
          <a:xfrm rot="2400000">
            <a:off x="339695" y="5389879"/>
            <a:ext cx="1616694" cy="1330350"/>
          </a:xfrm>
          <a:prstGeom prst="rect">
            <a:avLst/>
          </a:prstGeom>
        </p:spPr>
      </p:pic>
      <p:sp>
        <p:nvSpPr>
          <p:cNvPr id="10" name="Title 1">
            <a:extLst>
              <a:ext uri="{FF2B5EF4-FFF2-40B4-BE49-F238E27FC236}">
                <a16:creationId xmlns:a16="http://schemas.microsoft.com/office/drawing/2014/main" id="{F4D9D09B-DA47-61B3-69DD-C4D2F5812DCB}"/>
              </a:ext>
            </a:extLst>
          </p:cNvPr>
          <p:cNvSpPr>
            <a:spLocks noGrp="1"/>
          </p:cNvSpPr>
          <p:nvPr>
            <p:ph type="ctrTitle"/>
          </p:nvPr>
        </p:nvSpPr>
        <p:spPr>
          <a:xfrm>
            <a:off x="313897" y="358686"/>
            <a:ext cx="4758458" cy="2154266"/>
          </a:xfrm>
        </p:spPr>
        <p:txBody>
          <a:bodyPr anchor="b">
            <a:normAutofit/>
          </a:bodyPr>
          <a:lstStyle/>
          <a:p>
            <a:pPr algn="l"/>
            <a:r>
              <a:rPr lang="en-US" sz="4600" dirty="0">
                <a:latin typeface="Aharoni"/>
                <a:ea typeface="+mj-lt"/>
                <a:cs typeface="Aharoni"/>
              </a:rPr>
              <a:t>Wise Practices in Early Learning and Child Care</a:t>
            </a:r>
            <a:endParaRPr lang="en-US" sz="4600" dirty="0"/>
          </a:p>
        </p:txBody>
      </p:sp>
    </p:spTree>
    <p:extLst>
      <p:ext uri="{BB962C8B-B14F-4D97-AF65-F5344CB8AC3E}">
        <p14:creationId xmlns:p14="http://schemas.microsoft.com/office/powerpoint/2010/main" val="523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D6CB21-D7C6-45D7-453E-F160A1FEF3A0}"/>
              </a:ext>
            </a:extLst>
          </p:cNvPr>
          <p:cNvSpPr txBox="1"/>
          <p:nvPr/>
        </p:nvSpPr>
        <p:spPr>
          <a:xfrm>
            <a:off x="338292" y="5092484"/>
            <a:ext cx="11119026" cy="1446550"/>
          </a:xfrm>
          <a:prstGeom prst="rect">
            <a:avLst/>
          </a:prstGeom>
          <a:noFill/>
        </p:spPr>
        <p:txBody>
          <a:bodyPr wrap="square" rtlCol="0">
            <a:spAutoFit/>
          </a:bodyPr>
          <a:lstStyle/>
          <a:p>
            <a:r>
              <a:rPr lang="en-CA" sz="8800" b="1" dirty="0">
                <a:solidFill>
                  <a:schemeClr val="bg1"/>
                </a:solidFill>
              </a:rPr>
              <a:t>ielcc@nan.ca</a:t>
            </a:r>
          </a:p>
        </p:txBody>
      </p:sp>
      <p:sp>
        <p:nvSpPr>
          <p:cNvPr id="3" name="TextBox 2">
            <a:extLst>
              <a:ext uri="{FF2B5EF4-FFF2-40B4-BE49-F238E27FC236}">
                <a16:creationId xmlns:a16="http://schemas.microsoft.com/office/drawing/2014/main" id="{CCE5147E-3A20-5FA7-B2D7-60969D8665A9}"/>
              </a:ext>
            </a:extLst>
          </p:cNvPr>
          <p:cNvSpPr txBox="1"/>
          <p:nvPr/>
        </p:nvSpPr>
        <p:spPr>
          <a:xfrm>
            <a:off x="851828" y="688298"/>
            <a:ext cx="5045977" cy="2154436"/>
          </a:xfrm>
          <a:prstGeom prst="rect">
            <a:avLst/>
          </a:prstGeom>
          <a:noFill/>
        </p:spPr>
        <p:txBody>
          <a:bodyPr wrap="square" rtlCol="0">
            <a:spAutoFit/>
          </a:bodyPr>
          <a:lstStyle/>
          <a:p>
            <a:r>
              <a:rPr lang="en-CA" sz="2000" b="1" dirty="0">
                <a:solidFill>
                  <a:schemeClr val="bg1"/>
                </a:solidFill>
              </a:rPr>
              <a:t>Kristy Hankila</a:t>
            </a:r>
            <a:br>
              <a:rPr lang="en-CA" sz="2000" dirty="0">
                <a:solidFill>
                  <a:schemeClr val="bg1"/>
                </a:solidFill>
              </a:rPr>
            </a:br>
            <a:r>
              <a:rPr lang="en-CA" sz="2000" dirty="0">
                <a:solidFill>
                  <a:schemeClr val="bg1"/>
                </a:solidFill>
              </a:rPr>
              <a:t>Early Learning and Child Care Manager</a:t>
            </a:r>
          </a:p>
          <a:p>
            <a:r>
              <a:rPr lang="en-CA" sz="2000" dirty="0">
                <a:solidFill>
                  <a:schemeClr val="bg1"/>
                </a:solidFill>
                <a:hlinkClick r:id="rId3">
                  <a:extLst>
                    <a:ext uri="{A12FA001-AC4F-418D-AE19-62706E023703}">
                      <ahyp:hlinkClr xmlns:ahyp="http://schemas.microsoft.com/office/drawing/2018/hyperlinkcolor" val="tx"/>
                    </a:ext>
                  </a:extLst>
                </a:hlinkClick>
              </a:rPr>
              <a:t>khankila@nan.ca</a:t>
            </a:r>
            <a:endParaRPr lang="en-CA" sz="2000" dirty="0">
              <a:solidFill>
                <a:schemeClr val="bg1"/>
              </a:solidFill>
            </a:endParaRPr>
          </a:p>
          <a:p>
            <a:r>
              <a:rPr lang="en-CA" sz="2000" dirty="0">
                <a:solidFill>
                  <a:schemeClr val="bg1"/>
                </a:solidFill>
              </a:rPr>
              <a:t>(807) 629-1512</a:t>
            </a:r>
          </a:p>
          <a:p>
            <a:endParaRPr lang="en-CA" dirty="0">
              <a:solidFill>
                <a:schemeClr val="bg1"/>
              </a:solidFill>
            </a:endParaRPr>
          </a:p>
          <a:p>
            <a:endParaRPr lang="en-CA" dirty="0">
              <a:solidFill>
                <a:schemeClr val="bg1"/>
              </a:solidFill>
            </a:endParaRPr>
          </a:p>
          <a:p>
            <a:endParaRPr lang="en-CA" dirty="0"/>
          </a:p>
        </p:txBody>
      </p:sp>
    </p:spTree>
    <p:extLst>
      <p:ext uri="{BB962C8B-B14F-4D97-AF65-F5344CB8AC3E}">
        <p14:creationId xmlns:p14="http://schemas.microsoft.com/office/powerpoint/2010/main" val="221626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6ec1d7-c2db-4f7e-8f2c-4608ab074ea0" xsi:nil="true"/>
    <lcf76f155ced4ddcb4097134ff3c332f xmlns="749d25c0-4f97-420e-b245-dde85e1d3e4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B61F3DD903384C8B469CF89CF11593" ma:contentTypeVersion="18" ma:contentTypeDescription="Create a new document." ma:contentTypeScope="" ma:versionID="38df36e078fa112057a2bcb6b151082c">
  <xsd:schema xmlns:xsd="http://www.w3.org/2001/XMLSchema" xmlns:xs="http://www.w3.org/2001/XMLSchema" xmlns:p="http://schemas.microsoft.com/office/2006/metadata/properties" xmlns:ns2="749d25c0-4f97-420e-b245-dde85e1d3e42" xmlns:ns3="746ec1d7-c2db-4f7e-8f2c-4608ab074ea0" targetNamespace="http://schemas.microsoft.com/office/2006/metadata/properties" ma:root="true" ma:fieldsID="11f524ae176747418c5d5fab9f127000" ns2:_="" ns3:_="">
    <xsd:import namespace="749d25c0-4f97-420e-b245-dde85e1d3e42"/>
    <xsd:import namespace="746ec1d7-c2db-4f7e-8f2c-4608ab074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d25c0-4f97-420e-b245-dde85e1d3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a623ae-8a89-4835-9dfe-17c04bd5d9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6ec1d7-c2db-4f7e-8f2c-4608ab074ea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c118a4-54b5-4391-84c9-bfaced3fd1ea}" ma:internalName="TaxCatchAll" ma:showField="CatchAllData" ma:web="746ec1d7-c2db-4f7e-8f2c-4608ab074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EF819-FC61-42A5-AD92-A034EAB57C8F}">
  <ds:schemaRef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749d25c0-4f97-420e-b245-dde85e1d3e42"/>
    <ds:schemaRef ds:uri="http://purl.org/dc/dcmitype/"/>
    <ds:schemaRef ds:uri="http://schemas.openxmlformats.org/package/2006/metadata/core-properties"/>
    <ds:schemaRef ds:uri="746ec1d7-c2db-4f7e-8f2c-4608ab074ea0"/>
    <ds:schemaRef ds:uri="http://schemas.microsoft.com/office/2006/metadata/properties"/>
  </ds:schemaRefs>
</ds:datastoreItem>
</file>

<file path=customXml/itemProps2.xml><?xml version="1.0" encoding="utf-8"?>
<ds:datastoreItem xmlns:ds="http://schemas.openxmlformats.org/officeDocument/2006/customXml" ds:itemID="{0BD4BCCB-0EEE-484E-B2C6-123C172CD168}">
  <ds:schemaRefs>
    <ds:schemaRef ds:uri="746ec1d7-c2db-4f7e-8f2c-4608ab074ea0"/>
    <ds:schemaRef ds:uri="749d25c0-4f97-420e-b245-dde85e1d3e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9569FF-5EFF-4D9F-9E7F-35F5B01D6A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13428</TotalTime>
  <Words>474</Words>
  <Application>Microsoft Office PowerPoint</Application>
  <PresentationFormat>Widescreen</PresentationFormat>
  <Paragraphs>54</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Adelle</vt:lpstr>
      <vt:lpstr>Aharoni</vt: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Wise Practices in Early Learning and Child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 Wise Practices in Early Years Learning and Child Care Conference-  Contest Participants</dc:title>
  <dc:creator>Simone Suares</dc:creator>
  <cp:lastModifiedBy>Kristy Hankila</cp:lastModifiedBy>
  <cp:revision>7</cp:revision>
  <cp:lastPrinted>2025-04-08T14:11:22Z</cp:lastPrinted>
  <dcterms:created xsi:type="dcterms:W3CDTF">2024-07-08T14:28:40Z</dcterms:created>
  <dcterms:modified xsi:type="dcterms:W3CDTF">2025-05-21T17:32:44Z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0x01010089B61F3DD903384C8B469CF89CF11593</vt:lpwstr>
  </property>
  <property fmtid="{D5CDD505-2E9C-101B-9397-08002B2CF9AE}" pid="3" name="MediaServiceImageTags">
    <vt:lpwstr/>
  </property>
</Properties>
</file>