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1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quickStyle6.xml" ContentType="application/vnd.openxmlformats-officedocument.drawingml.diagramStyl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5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authors.xml" ContentType="application/vnd.ms-powerpoint.authors+xml"/>
  <Override PartName="/ppt/diagrams/drawing4.xml" ContentType="application/vnd.ms-office.drawingml.diagramDrawing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6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506" r:id="rId2"/>
    <p:sldId id="552" r:id="rId3"/>
    <p:sldId id="714" r:id="rId4"/>
    <p:sldId id="715" r:id="rId5"/>
    <p:sldId id="544" r:id="rId6"/>
    <p:sldId id="545" r:id="rId7"/>
    <p:sldId id="543" r:id="rId8"/>
    <p:sldId id="546" r:id="rId9"/>
    <p:sldId id="548" r:id="rId10"/>
    <p:sldId id="537" r:id="rId11"/>
    <p:sldId id="549" r:id="rId12"/>
    <p:sldId id="536" r:id="rId13"/>
    <p:sldId id="550" r:id="rId14"/>
    <p:sldId id="551" r:id="rId15"/>
    <p:sldId id="539" r:id="rId16"/>
    <p:sldId id="540" r:id="rId17"/>
    <p:sldId id="541" r:id="rId18"/>
    <p:sldId id="716" r:id="rId19"/>
    <p:sldId id="735" r:id="rId20"/>
    <p:sldId id="519" r:id="rId21"/>
  </p:sldIdLst>
  <p:sldSz cx="9753600" cy="7315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2FAA03-19D1-0F60-B9D2-87B87200F79B}" name="Bellefleur, Mark" initials="MB" userId="S::mark.bellefleur@sac-isc.gc.ca::3207acef-b1dd-4995-81e3-1bf5019c626b" providerId="AD"/>
  <p188:author id="{1257210D-9CD7-753F-324A-726840F6AC3C}" name="ISC" initials="isc" userId="ISC" providerId="None"/>
  <p188:author id="{857913B1-562C-18E2-CD86-1124A96FA339}" name="Khasho, Rina" initials="KR" userId="S::rina.khasho@sac-isc.gc.ca::44b7eb5e-7768-44ec-9801-0f0a7444203a" providerId="AD"/>
  <p188:author id="{B4313CC6-AFE2-CB46-6BF1-14B50FA51FFF}" name="Pope, Jason" initials="JP" userId="S::jason.pope@sac-isc.gc.ca::b52b2747-8bf1-45d8-93ce-d481d44c6f54" providerId="AD"/>
  <p188:author id="{EE9E8EDC-4B0D-B79C-DD48-000C39E8CB57}" name="Orth, Julie" initials="JO" userId="S::Julie.Orth@sac-isc.gc.ca::0f3bc304-8acf-4166-bf1d-e0d45d252964" providerId="AD"/>
  <p188:author id="{0284A2E7-6CF1-DDFD-BC84-56A808FA64CE}" name="Abou Takka, Clava" initials="ATC" userId="S::clava.aboutakka@sac-isc.gc.ca::5a89cb79-b936-430c-aa40-d452f350ead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C7C31-3A8F-615C-7406-BC88965ED2CE}" v="10" dt="2025-08-29T13:30:59.717"/>
  </p1510:revLst>
</p1510:revInfo>
</file>

<file path=ppt/tableStyles.xml><?xml version="1.0" encoding="utf-8"?>
<a:tblStyleLst xmlns:a="http://schemas.openxmlformats.org/drawingml/2006/main" def="{08D9A4F8-8823-4910-8998-2DC68A23D705}">
  <a:tblStyle styleId="{08D9A4F8-8823-4910-8998-2DC68A23D7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0" autoAdjust="0"/>
    <p:restoredTop sz="83399" autoAdjust="0"/>
  </p:normalViewPr>
  <p:slideViewPr>
    <p:cSldViewPr snapToGrid="0">
      <p:cViewPr varScale="1">
        <p:scale>
          <a:sx n="64" d="100"/>
          <a:sy n="64" d="100"/>
        </p:scale>
        <p:origin x="14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27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Relationship Id="rId30" Type="http://schemas.openxmlformats.org/officeDocument/2006/relationships/customXml" Target="../customXml/item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dirty="0"/>
            <a:t>Use whole, unique numbers starting at 1</a:t>
          </a:r>
          <a:endParaRPr lang="en-US" sz="3200" b="0" dirty="0"/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 phldrT="1" phldr="0"/>
      <dgm:spPr/>
      <dgm:t>
        <a:bodyPr/>
        <a:lstStyle/>
        <a:p>
          <a:endParaRPr lang="en-US"/>
        </a:p>
      </dgm:t>
    </dgm:pt>
    <dgm:pt modelId="{E8EE7A1D-DAC4-48C5-AC0A-45492CE46A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dirty="0"/>
            <a:t>Rank multiple FNCFS projects in order</a:t>
          </a:r>
          <a:endParaRPr lang="en-US" sz="3200" b="1" dirty="0"/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 phldrT="2" phldr="0"/>
      <dgm:spPr/>
      <dgm:t>
        <a:bodyPr/>
        <a:lstStyle/>
        <a:p>
          <a:endParaRPr lang="en-US"/>
        </a:p>
      </dgm:t>
    </dgm:pt>
    <dgm:pt modelId="{A96D6C05-694D-4F77-920D-8A8879DCF50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u="sng" dirty="0"/>
            <a:t>AGENCIES:</a:t>
          </a:r>
          <a:r>
            <a:rPr lang="en-US" sz="3200" u="none" dirty="0"/>
            <a:t> </a:t>
          </a:r>
          <a:r>
            <a:rPr lang="en-US" sz="3200" dirty="0"/>
            <a:t>Ensure alignment with Community Well-Being Plan</a:t>
          </a:r>
          <a:endParaRPr lang="en-US" sz="3200" b="1" dirty="0"/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 phldrT="3" phldr="0"/>
      <dgm:spPr/>
      <dgm:t>
        <a:bodyPr/>
        <a:lstStyle/>
        <a:p>
          <a:endParaRPr lang="en-US"/>
        </a:p>
      </dgm:t>
    </dgm:pt>
    <dgm:pt modelId="{3FF8344D-7503-42FD-BC82-1437C9C7EF92}" type="pres">
      <dgm:prSet presAssocID="{5DDC515F-D8B8-4156-93CA-5FFF758BC896}" presName="root" presStyleCnt="0">
        <dgm:presLayoutVars>
          <dgm:dir/>
          <dgm:resizeHandles val="exact"/>
        </dgm:presLayoutVars>
      </dgm:prSet>
      <dgm:spPr/>
    </dgm:pt>
    <dgm:pt modelId="{C05B5A16-5395-4B18-912F-FE2BB5190088}" type="pres">
      <dgm:prSet presAssocID="{5381495E-43A9-445C-AEB9-07D265383F07}" presName="compNode" presStyleCnt="0"/>
      <dgm:spPr/>
    </dgm:pt>
    <dgm:pt modelId="{B4842AA5-B955-4C93-8986-05099C197B7D}" type="pres">
      <dgm:prSet presAssocID="{5381495E-43A9-445C-AEB9-07D265383F07}" presName="bgRect" presStyleLbl="bgShp" presStyleIdx="0" presStyleCnt="3"/>
      <dgm:spPr/>
    </dgm:pt>
    <dgm:pt modelId="{894D7676-1C0F-4437-968F-01D7763F0823}" type="pres">
      <dgm:prSet presAssocID="{5381495E-43A9-445C-AEB9-07D265383F0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E2964CB5-6E99-4B90-9B17-A4AF0FCBF2B2}" type="pres">
      <dgm:prSet presAssocID="{5381495E-43A9-445C-AEB9-07D265383F07}" presName="spaceRect" presStyleCnt="0"/>
      <dgm:spPr/>
    </dgm:pt>
    <dgm:pt modelId="{F40BA634-A881-4893-B19F-987FEFA4DCBC}" type="pres">
      <dgm:prSet presAssocID="{5381495E-43A9-445C-AEB9-07D265383F07}" presName="parTx" presStyleLbl="revTx" presStyleIdx="0" presStyleCnt="3">
        <dgm:presLayoutVars>
          <dgm:chMax val="0"/>
          <dgm:chPref val="0"/>
        </dgm:presLayoutVars>
      </dgm:prSet>
      <dgm:spPr/>
    </dgm:pt>
    <dgm:pt modelId="{49F305E5-E418-4964-83F6-F9B4924978D9}" type="pres">
      <dgm:prSet presAssocID="{3074EB38-5ABD-42B9-A9E0-B6CB291F9A0F}" presName="sibTrans" presStyleCnt="0"/>
      <dgm:spPr/>
    </dgm:pt>
    <dgm:pt modelId="{5C72EFB4-ACC2-42FD-82DE-5AFEECDE0159}" type="pres">
      <dgm:prSet presAssocID="{E8EE7A1D-DAC4-48C5-AC0A-45492CE46AC5}" presName="compNode" presStyleCnt="0"/>
      <dgm:spPr/>
    </dgm:pt>
    <dgm:pt modelId="{17BE565A-9ECA-41C3-B0F6-1E44E3B896F6}" type="pres">
      <dgm:prSet presAssocID="{E8EE7A1D-DAC4-48C5-AC0A-45492CE46AC5}" presName="bgRect" presStyleLbl="bgShp" presStyleIdx="1" presStyleCnt="3"/>
      <dgm:spPr/>
    </dgm:pt>
    <dgm:pt modelId="{DF5C9694-FAF9-486B-B998-7D4EF6A8AAB4}" type="pres">
      <dgm:prSet presAssocID="{E8EE7A1D-DAC4-48C5-AC0A-45492CE46A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8A17723E-E095-45E2-8E4A-5545E0652E53}" type="pres">
      <dgm:prSet presAssocID="{E8EE7A1D-DAC4-48C5-AC0A-45492CE46AC5}" presName="spaceRect" presStyleCnt="0"/>
      <dgm:spPr/>
    </dgm:pt>
    <dgm:pt modelId="{594B754A-27F2-44FE-A33B-C1ACC3111E46}" type="pres">
      <dgm:prSet presAssocID="{E8EE7A1D-DAC4-48C5-AC0A-45492CE46AC5}" presName="parTx" presStyleLbl="revTx" presStyleIdx="1" presStyleCnt="3">
        <dgm:presLayoutVars>
          <dgm:chMax val="0"/>
          <dgm:chPref val="0"/>
        </dgm:presLayoutVars>
      </dgm:prSet>
      <dgm:spPr/>
    </dgm:pt>
    <dgm:pt modelId="{B8DA152C-42D1-450D-A06F-327ED9C88FAB}" type="pres">
      <dgm:prSet presAssocID="{7A92C48A-05E7-4112-BE6F-8EF600868F2A}" presName="sibTrans" presStyleCnt="0"/>
      <dgm:spPr/>
    </dgm:pt>
    <dgm:pt modelId="{7CA615C7-7024-41D3-8A43-9DB1682D0FAE}" type="pres">
      <dgm:prSet presAssocID="{A96D6C05-694D-4F77-920D-8A8879DCF50A}" presName="compNode" presStyleCnt="0"/>
      <dgm:spPr/>
    </dgm:pt>
    <dgm:pt modelId="{650729DB-228D-4CAA-8337-78EEDE5C661F}" type="pres">
      <dgm:prSet presAssocID="{A96D6C05-694D-4F77-920D-8A8879DCF50A}" presName="bgRect" presStyleLbl="bgShp" presStyleIdx="2" presStyleCnt="3"/>
      <dgm:spPr/>
    </dgm:pt>
    <dgm:pt modelId="{B6F599C8-1285-4724-B842-E1560B59F967}" type="pres">
      <dgm:prSet presAssocID="{A96D6C05-694D-4F77-920D-8A8879DCF5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BB3ADF3-67B1-4AC3-888C-605A294D908E}" type="pres">
      <dgm:prSet presAssocID="{A96D6C05-694D-4F77-920D-8A8879DCF50A}" presName="spaceRect" presStyleCnt="0"/>
      <dgm:spPr/>
    </dgm:pt>
    <dgm:pt modelId="{D6805D91-BA69-4BA0-82EA-8A7AE3F72DDE}" type="pres">
      <dgm:prSet presAssocID="{A96D6C05-694D-4F77-920D-8A8879DCF50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BC7BED56-FADF-4CFC-B68A-E383F8E35CC2}" type="presOf" srcId="{A96D6C05-694D-4F77-920D-8A8879DCF50A}" destId="{D6805D91-BA69-4BA0-82EA-8A7AE3F72DDE}" srcOrd="0" destOrd="0" presId="urn:microsoft.com/office/officeart/2018/2/layout/IconVerticalSolidList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2FE4818D-45CB-4509-8696-C2BC0116FC88}" type="presOf" srcId="{5381495E-43A9-445C-AEB9-07D265383F07}" destId="{F40BA634-A881-4893-B19F-987FEFA4DCBC}" srcOrd="0" destOrd="0" presId="urn:microsoft.com/office/officeart/2018/2/layout/IconVerticalSolidList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02008EE8-8B29-4D60-BFBE-AC5A7CD5F589}" type="presOf" srcId="{5DDC515F-D8B8-4156-93CA-5FFF758BC896}" destId="{3FF8344D-7503-42FD-BC82-1437C9C7EF92}" srcOrd="0" destOrd="0" presId="urn:microsoft.com/office/officeart/2018/2/layout/IconVerticalSolidList"/>
    <dgm:cxn modelId="{1A5FEEFE-B8C9-4200-BF46-E57984220C0B}" type="presOf" srcId="{E8EE7A1D-DAC4-48C5-AC0A-45492CE46AC5}" destId="{594B754A-27F2-44FE-A33B-C1ACC3111E46}" srcOrd="0" destOrd="0" presId="urn:microsoft.com/office/officeart/2018/2/layout/IconVerticalSolidList"/>
    <dgm:cxn modelId="{A5DDE3DF-B256-4771-B906-0C0A9B87A3FE}" type="presParOf" srcId="{3FF8344D-7503-42FD-BC82-1437C9C7EF92}" destId="{C05B5A16-5395-4B18-912F-FE2BB5190088}" srcOrd="0" destOrd="0" presId="urn:microsoft.com/office/officeart/2018/2/layout/IconVerticalSolidList"/>
    <dgm:cxn modelId="{601F7311-9E2E-4CA9-B0CA-59E4D68C88BB}" type="presParOf" srcId="{C05B5A16-5395-4B18-912F-FE2BB5190088}" destId="{B4842AA5-B955-4C93-8986-05099C197B7D}" srcOrd="0" destOrd="0" presId="urn:microsoft.com/office/officeart/2018/2/layout/IconVerticalSolidList"/>
    <dgm:cxn modelId="{463588C0-7F6D-4EC2-B62D-7BC2E08A37AB}" type="presParOf" srcId="{C05B5A16-5395-4B18-912F-FE2BB5190088}" destId="{894D7676-1C0F-4437-968F-01D7763F0823}" srcOrd="1" destOrd="0" presId="urn:microsoft.com/office/officeart/2018/2/layout/IconVerticalSolidList"/>
    <dgm:cxn modelId="{A9BA2CBE-0515-411A-9811-AC1A5F8681E6}" type="presParOf" srcId="{C05B5A16-5395-4B18-912F-FE2BB5190088}" destId="{E2964CB5-6E99-4B90-9B17-A4AF0FCBF2B2}" srcOrd="2" destOrd="0" presId="urn:microsoft.com/office/officeart/2018/2/layout/IconVerticalSolidList"/>
    <dgm:cxn modelId="{DB5BC603-F956-42A8-A792-3B1B7CBE9271}" type="presParOf" srcId="{C05B5A16-5395-4B18-912F-FE2BB5190088}" destId="{F40BA634-A881-4893-B19F-987FEFA4DCBC}" srcOrd="3" destOrd="0" presId="urn:microsoft.com/office/officeart/2018/2/layout/IconVerticalSolidList"/>
    <dgm:cxn modelId="{35656E43-7DD2-4F80-BEEC-5EE9233F9E42}" type="presParOf" srcId="{3FF8344D-7503-42FD-BC82-1437C9C7EF92}" destId="{49F305E5-E418-4964-83F6-F9B4924978D9}" srcOrd="1" destOrd="0" presId="urn:microsoft.com/office/officeart/2018/2/layout/IconVerticalSolidList"/>
    <dgm:cxn modelId="{58EE480C-ADC2-41BF-8AC4-D898487A40E1}" type="presParOf" srcId="{3FF8344D-7503-42FD-BC82-1437C9C7EF92}" destId="{5C72EFB4-ACC2-42FD-82DE-5AFEECDE0159}" srcOrd="2" destOrd="0" presId="urn:microsoft.com/office/officeart/2018/2/layout/IconVerticalSolidList"/>
    <dgm:cxn modelId="{2AF0067A-FD64-40A5-A9B7-7B0349D1D373}" type="presParOf" srcId="{5C72EFB4-ACC2-42FD-82DE-5AFEECDE0159}" destId="{17BE565A-9ECA-41C3-B0F6-1E44E3B896F6}" srcOrd="0" destOrd="0" presId="urn:microsoft.com/office/officeart/2018/2/layout/IconVerticalSolidList"/>
    <dgm:cxn modelId="{C47B5F91-8183-40A7-898A-2274CBA041D7}" type="presParOf" srcId="{5C72EFB4-ACC2-42FD-82DE-5AFEECDE0159}" destId="{DF5C9694-FAF9-486B-B998-7D4EF6A8AAB4}" srcOrd="1" destOrd="0" presId="urn:microsoft.com/office/officeart/2018/2/layout/IconVerticalSolidList"/>
    <dgm:cxn modelId="{23B51A71-EA53-4836-8272-EB06C64D9FAC}" type="presParOf" srcId="{5C72EFB4-ACC2-42FD-82DE-5AFEECDE0159}" destId="{8A17723E-E095-45E2-8E4A-5545E0652E53}" srcOrd="2" destOrd="0" presId="urn:microsoft.com/office/officeart/2018/2/layout/IconVerticalSolidList"/>
    <dgm:cxn modelId="{A9FB837F-A739-4344-BD01-27DC2CEE44CC}" type="presParOf" srcId="{5C72EFB4-ACC2-42FD-82DE-5AFEECDE0159}" destId="{594B754A-27F2-44FE-A33B-C1ACC3111E46}" srcOrd="3" destOrd="0" presId="urn:microsoft.com/office/officeart/2018/2/layout/IconVerticalSolidList"/>
    <dgm:cxn modelId="{7F96472E-5E0C-4F7C-AC17-4B4CEEB8476A}" type="presParOf" srcId="{3FF8344D-7503-42FD-BC82-1437C9C7EF92}" destId="{B8DA152C-42D1-450D-A06F-327ED9C88FAB}" srcOrd="3" destOrd="0" presId="urn:microsoft.com/office/officeart/2018/2/layout/IconVerticalSolidList"/>
    <dgm:cxn modelId="{B714689B-7081-40F2-8B65-268944E31100}" type="presParOf" srcId="{3FF8344D-7503-42FD-BC82-1437C9C7EF92}" destId="{7CA615C7-7024-41D3-8A43-9DB1682D0FAE}" srcOrd="4" destOrd="0" presId="urn:microsoft.com/office/officeart/2018/2/layout/IconVerticalSolidList"/>
    <dgm:cxn modelId="{7619B501-A554-4C92-8A4B-F96EEA7AC0A3}" type="presParOf" srcId="{7CA615C7-7024-41D3-8A43-9DB1682D0FAE}" destId="{650729DB-228D-4CAA-8337-78EEDE5C661F}" srcOrd="0" destOrd="0" presId="urn:microsoft.com/office/officeart/2018/2/layout/IconVerticalSolidList"/>
    <dgm:cxn modelId="{A7F90F27-6D95-48DA-ABE3-6A8031579643}" type="presParOf" srcId="{7CA615C7-7024-41D3-8A43-9DB1682D0FAE}" destId="{B6F599C8-1285-4724-B842-E1560B59F967}" srcOrd="1" destOrd="0" presId="urn:microsoft.com/office/officeart/2018/2/layout/IconVerticalSolidList"/>
    <dgm:cxn modelId="{A766C762-E3CB-4ED2-8B89-7A60CC7259F2}" type="presParOf" srcId="{7CA615C7-7024-41D3-8A43-9DB1682D0FAE}" destId="{8BB3ADF3-67B1-4AC3-888C-605A294D908E}" srcOrd="2" destOrd="0" presId="urn:microsoft.com/office/officeart/2018/2/layout/IconVerticalSolidList"/>
    <dgm:cxn modelId="{8B6E5DD5-C888-4596-88D6-6C81021FD126}" type="presParOf" srcId="{7CA615C7-7024-41D3-8A43-9DB1682D0FAE}" destId="{D6805D91-BA69-4BA0-82EA-8A7AE3F72D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18/2/layout/IconLabelList" loCatId="icon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000" dirty="0"/>
            <a:t>Use short, descriptive titles</a:t>
          </a:r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/>
      <dgm:spPr/>
      <dgm:t>
        <a:bodyPr/>
        <a:lstStyle/>
        <a:p>
          <a:endParaRPr lang="en-US"/>
        </a:p>
      </dgm:t>
    </dgm:pt>
    <dgm:pt modelId="{E8EE7A1D-DAC4-48C5-AC0A-45492CE46A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000" dirty="0"/>
            <a:t>Include infrastructure type and phase</a:t>
          </a:r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/>
      <dgm:spPr/>
      <dgm:t>
        <a:bodyPr/>
        <a:lstStyle/>
        <a:p>
          <a:endParaRPr lang="en-US"/>
        </a:p>
      </dgm:t>
    </dgm:pt>
    <dgm:pt modelId="{A96D6C05-694D-4F77-920D-8A8879DCF5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Ex: Healing Lodge – Feasibility Study</a:t>
          </a:r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/>
      <dgm:spPr/>
      <dgm:t>
        <a:bodyPr/>
        <a:lstStyle/>
        <a:p>
          <a:endParaRPr lang="en-US"/>
        </a:p>
      </dgm:t>
    </dgm:pt>
    <dgm:pt modelId="{DABB2BA4-6703-4663-B9D0-4B0DD2A9490A}" type="pres">
      <dgm:prSet presAssocID="{5DDC515F-D8B8-4156-93CA-5FFF758BC896}" presName="root" presStyleCnt="0">
        <dgm:presLayoutVars>
          <dgm:dir/>
          <dgm:resizeHandles val="exact"/>
        </dgm:presLayoutVars>
      </dgm:prSet>
      <dgm:spPr/>
    </dgm:pt>
    <dgm:pt modelId="{40202262-6EDD-4F89-9BA4-9D7F4D73C0E1}" type="pres">
      <dgm:prSet presAssocID="{5381495E-43A9-445C-AEB9-07D265383F07}" presName="compNode" presStyleCnt="0"/>
      <dgm:spPr/>
    </dgm:pt>
    <dgm:pt modelId="{2D20A17E-3790-413A-A08E-F198A7586F82}" type="pres">
      <dgm:prSet presAssocID="{5381495E-43A9-445C-AEB9-07D265383F0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CABF33A-02E9-47FE-8E46-461F7C62DA4F}" type="pres">
      <dgm:prSet presAssocID="{5381495E-43A9-445C-AEB9-07D265383F07}" presName="spaceRect" presStyleCnt="0"/>
      <dgm:spPr/>
    </dgm:pt>
    <dgm:pt modelId="{827BD2EC-C2B7-4038-A38E-071DA9CE1CA4}" type="pres">
      <dgm:prSet presAssocID="{5381495E-43A9-445C-AEB9-07D265383F07}" presName="textRect" presStyleLbl="revTx" presStyleIdx="0" presStyleCnt="3">
        <dgm:presLayoutVars>
          <dgm:chMax val="1"/>
          <dgm:chPref val="1"/>
        </dgm:presLayoutVars>
      </dgm:prSet>
      <dgm:spPr/>
    </dgm:pt>
    <dgm:pt modelId="{0D5B6D15-D6C4-434C-BD4B-43C13EA3DAE6}" type="pres">
      <dgm:prSet presAssocID="{3074EB38-5ABD-42B9-A9E0-B6CB291F9A0F}" presName="sibTrans" presStyleCnt="0"/>
      <dgm:spPr/>
    </dgm:pt>
    <dgm:pt modelId="{3A52138A-0974-4CEF-BF09-30C3DF0E8DE5}" type="pres">
      <dgm:prSet presAssocID="{E8EE7A1D-DAC4-48C5-AC0A-45492CE46AC5}" presName="compNode" presStyleCnt="0"/>
      <dgm:spPr/>
    </dgm:pt>
    <dgm:pt modelId="{333CDED4-BB5D-49A6-9DDC-E4F066409DC1}" type="pres">
      <dgm:prSet presAssocID="{E8EE7A1D-DAC4-48C5-AC0A-45492CE46A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BC0A86D-1746-4A60-87B4-1C43D4896A75}" type="pres">
      <dgm:prSet presAssocID="{E8EE7A1D-DAC4-48C5-AC0A-45492CE46AC5}" presName="spaceRect" presStyleCnt="0"/>
      <dgm:spPr/>
    </dgm:pt>
    <dgm:pt modelId="{D08CB468-7B84-4E40-804B-557A68128713}" type="pres">
      <dgm:prSet presAssocID="{E8EE7A1D-DAC4-48C5-AC0A-45492CE46AC5}" presName="textRect" presStyleLbl="revTx" presStyleIdx="1" presStyleCnt="3">
        <dgm:presLayoutVars>
          <dgm:chMax val="1"/>
          <dgm:chPref val="1"/>
        </dgm:presLayoutVars>
      </dgm:prSet>
      <dgm:spPr/>
    </dgm:pt>
    <dgm:pt modelId="{F00C85F1-3C07-4C95-9DCA-9F565B453AB7}" type="pres">
      <dgm:prSet presAssocID="{7A92C48A-05E7-4112-BE6F-8EF600868F2A}" presName="sibTrans" presStyleCnt="0"/>
      <dgm:spPr/>
    </dgm:pt>
    <dgm:pt modelId="{9AF2098B-CA80-401B-943C-C87E72099537}" type="pres">
      <dgm:prSet presAssocID="{A96D6C05-694D-4F77-920D-8A8879DCF50A}" presName="compNode" presStyleCnt="0"/>
      <dgm:spPr/>
    </dgm:pt>
    <dgm:pt modelId="{DE864A5A-40C5-4DCE-8DE3-70A4E2111ED2}" type="pres">
      <dgm:prSet presAssocID="{A96D6C05-694D-4F77-920D-8A8879DCF5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on Viewing Ceremony"/>
        </a:ext>
      </dgm:extLst>
    </dgm:pt>
    <dgm:pt modelId="{D476BDAD-5720-4612-845C-39790FE19D8F}" type="pres">
      <dgm:prSet presAssocID="{A96D6C05-694D-4F77-920D-8A8879DCF50A}" presName="spaceRect" presStyleCnt="0"/>
      <dgm:spPr/>
    </dgm:pt>
    <dgm:pt modelId="{F7D004B2-5400-4783-917C-7DFDC9B0E09C}" type="pres">
      <dgm:prSet presAssocID="{A96D6C05-694D-4F77-920D-8A8879DCF50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723CB05-9108-4E7E-93DB-CD45E60525AE}" type="presOf" srcId="{E8EE7A1D-DAC4-48C5-AC0A-45492CE46AC5}" destId="{D08CB468-7B84-4E40-804B-557A68128713}" srcOrd="0" destOrd="0" presId="urn:microsoft.com/office/officeart/2018/2/layout/IconLabelList"/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B71BD7C9-3440-4DCD-A4B4-EFDDFC7E4FD3}" type="presOf" srcId="{5381495E-43A9-445C-AEB9-07D265383F07}" destId="{827BD2EC-C2B7-4038-A38E-071DA9CE1CA4}" srcOrd="0" destOrd="0" presId="urn:microsoft.com/office/officeart/2018/2/layout/IconLabelList"/>
    <dgm:cxn modelId="{38D35AE8-072A-4A6F-90E5-836805C8ADE5}" type="presOf" srcId="{A96D6C05-694D-4F77-920D-8A8879DCF50A}" destId="{F7D004B2-5400-4783-917C-7DFDC9B0E09C}" srcOrd="0" destOrd="0" presId="urn:microsoft.com/office/officeart/2018/2/layout/IconLabelList"/>
    <dgm:cxn modelId="{BFAE33F0-47AC-4C58-AC48-035210304961}" type="presOf" srcId="{5DDC515F-D8B8-4156-93CA-5FFF758BC896}" destId="{DABB2BA4-6703-4663-B9D0-4B0DD2A9490A}" srcOrd="0" destOrd="0" presId="urn:microsoft.com/office/officeart/2018/2/layout/IconLabelList"/>
    <dgm:cxn modelId="{1262B84A-EFA1-4B63-AE9E-2D9E0BD0498B}" type="presParOf" srcId="{DABB2BA4-6703-4663-B9D0-4B0DD2A9490A}" destId="{40202262-6EDD-4F89-9BA4-9D7F4D73C0E1}" srcOrd="0" destOrd="0" presId="urn:microsoft.com/office/officeart/2018/2/layout/IconLabelList"/>
    <dgm:cxn modelId="{9AE87D0B-281B-4DFB-A29A-C05EE30D31E6}" type="presParOf" srcId="{40202262-6EDD-4F89-9BA4-9D7F4D73C0E1}" destId="{2D20A17E-3790-413A-A08E-F198A7586F82}" srcOrd="0" destOrd="0" presId="urn:microsoft.com/office/officeart/2018/2/layout/IconLabelList"/>
    <dgm:cxn modelId="{059F52EF-1A34-4565-9472-65D29892A24C}" type="presParOf" srcId="{40202262-6EDD-4F89-9BA4-9D7F4D73C0E1}" destId="{8CABF33A-02E9-47FE-8E46-461F7C62DA4F}" srcOrd="1" destOrd="0" presId="urn:microsoft.com/office/officeart/2018/2/layout/IconLabelList"/>
    <dgm:cxn modelId="{5753C693-C917-4C74-A449-35F7D36008C3}" type="presParOf" srcId="{40202262-6EDD-4F89-9BA4-9D7F4D73C0E1}" destId="{827BD2EC-C2B7-4038-A38E-071DA9CE1CA4}" srcOrd="2" destOrd="0" presId="urn:microsoft.com/office/officeart/2018/2/layout/IconLabelList"/>
    <dgm:cxn modelId="{931E1F41-407F-4B74-95CA-40433D19176F}" type="presParOf" srcId="{DABB2BA4-6703-4663-B9D0-4B0DD2A9490A}" destId="{0D5B6D15-D6C4-434C-BD4B-43C13EA3DAE6}" srcOrd="1" destOrd="0" presId="urn:microsoft.com/office/officeart/2018/2/layout/IconLabelList"/>
    <dgm:cxn modelId="{07B371D5-238C-45F1-B3BD-8C41A2143CCF}" type="presParOf" srcId="{DABB2BA4-6703-4663-B9D0-4B0DD2A9490A}" destId="{3A52138A-0974-4CEF-BF09-30C3DF0E8DE5}" srcOrd="2" destOrd="0" presId="urn:microsoft.com/office/officeart/2018/2/layout/IconLabelList"/>
    <dgm:cxn modelId="{791F4153-4AEE-4D74-B10D-5127E1AADF5B}" type="presParOf" srcId="{3A52138A-0974-4CEF-BF09-30C3DF0E8DE5}" destId="{333CDED4-BB5D-49A6-9DDC-E4F066409DC1}" srcOrd="0" destOrd="0" presId="urn:microsoft.com/office/officeart/2018/2/layout/IconLabelList"/>
    <dgm:cxn modelId="{A4B8752B-A17A-4254-87DF-860B2C1ACDAD}" type="presParOf" srcId="{3A52138A-0974-4CEF-BF09-30C3DF0E8DE5}" destId="{3BC0A86D-1746-4A60-87B4-1C43D4896A75}" srcOrd="1" destOrd="0" presId="urn:microsoft.com/office/officeart/2018/2/layout/IconLabelList"/>
    <dgm:cxn modelId="{969C8804-8B47-4712-95E1-FDCDF6FC0E81}" type="presParOf" srcId="{3A52138A-0974-4CEF-BF09-30C3DF0E8DE5}" destId="{D08CB468-7B84-4E40-804B-557A68128713}" srcOrd="2" destOrd="0" presId="urn:microsoft.com/office/officeart/2018/2/layout/IconLabelList"/>
    <dgm:cxn modelId="{9583C648-5CFA-4151-B07F-E0A688137992}" type="presParOf" srcId="{DABB2BA4-6703-4663-B9D0-4B0DD2A9490A}" destId="{F00C85F1-3C07-4C95-9DCA-9F565B453AB7}" srcOrd="3" destOrd="0" presId="urn:microsoft.com/office/officeart/2018/2/layout/IconLabelList"/>
    <dgm:cxn modelId="{8D30D688-2913-407E-A4C4-F3E06A0F4059}" type="presParOf" srcId="{DABB2BA4-6703-4663-B9D0-4B0DD2A9490A}" destId="{9AF2098B-CA80-401B-943C-C87E72099537}" srcOrd="4" destOrd="0" presId="urn:microsoft.com/office/officeart/2018/2/layout/IconLabelList"/>
    <dgm:cxn modelId="{7A314207-CF5F-4605-AC72-251B02E4503D}" type="presParOf" srcId="{9AF2098B-CA80-401B-943C-C87E72099537}" destId="{DE864A5A-40C5-4DCE-8DE3-70A4E2111ED2}" srcOrd="0" destOrd="0" presId="urn:microsoft.com/office/officeart/2018/2/layout/IconLabelList"/>
    <dgm:cxn modelId="{D258CDBF-99FC-4BF0-8397-F55E17E94C90}" type="presParOf" srcId="{9AF2098B-CA80-401B-943C-C87E72099537}" destId="{D476BDAD-5720-4612-845C-39790FE19D8F}" srcOrd="1" destOrd="0" presId="urn:microsoft.com/office/officeart/2018/2/layout/IconLabelList"/>
    <dgm:cxn modelId="{E78F6BBB-7E08-4DAD-BC25-B7E7776C049A}" type="presParOf" srcId="{9AF2098B-CA80-401B-943C-C87E72099537}" destId="{F7D004B2-5400-4783-917C-7DFDC9B0E09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16/7/layout/BasicLinearProcessNumbered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pPr algn="ctr"/>
          <a:r>
            <a:rPr lang="en-US" sz="3000" b="1"/>
            <a:t>Summarize scope, purpose, phase</a:t>
          </a:r>
          <a:endParaRPr lang="en-US" sz="3000" b="1" dirty="0"/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8EE7A1D-DAC4-48C5-AC0A-45492CE46AC5}">
      <dgm:prSet custT="1"/>
      <dgm:spPr/>
      <dgm:t>
        <a:bodyPr/>
        <a:lstStyle/>
        <a:p>
          <a:pPr algn="ctr"/>
          <a:r>
            <a:rPr lang="en-US" sz="3000" b="1" dirty="0"/>
            <a:t>Explain link to FNCFS service delivery</a:t>
          </a:r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96D6C05-694D-4F77-920D-8A8879DCF50A}">
      <dgm:prSet custT="1"/>
      <dgm:spPr/>
      <dgm:t>
        <a:bodyPr/>
        <a:lstStyle/>
        <a:p>
          <a:pPr algn="ctr"/>
          <a:r>
            <a:rPr lang="en-US" sz="3000" b="1" dirty="0"/>
            <a:t>Note needs assessment or cultural supports</a:t>
          </a:r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4B0139A-0245-4146-8D28-D18F5337B23E}" type="pres">
      <dgm:prSet presAssocID="{5DDC515F-D8B8-4156-93CA-5FFF758BC896}" presName="Name0" presStyleCnt="0">
        <dgm:presLayoutVars>
          <dgm:animLvl val="lvl"/>
          <dgm:resizeHandles val="exact"/>
        </dgm:presLayoutVars>
      </dgm:prSet>
      <dgm:spPr/>
    </dgm:pt>
    <dgm:pt modelId="{F0F096CD-4D91-4172-AFBD-5F3E7B437425}" type="pres">
      <dgm:prSet presAssocID="{5381495E-43A9-445C-AEB9-07D265383F07}" presName="compositeNode" presStyleCnt="0">
        <dgm:presLayoutVars>
          <dgm:bulletEnabled val="1"/>
        </dgm:presLayoutVars>
      </dgm:prSet>
      <dgm:spPr/>
    </dgm:pt>
    <dgm:pt modelId="{5E41B4CA-DB3B-48F2-AC86-31F53A54354C}" type="pres">
      <dgm:prSet presAssocID="{5381495E-43A9-445C-AEB9-07D265383F07}" presName="bgRect" presStyleLbl="bgAccFollowNode1" presStyleIdx="0" presStyleCnt="3"/>
      <dgm:spPr/>
    </dgm:pt>
    <dgm:pt modelId="{57CA58B9-3523-4897-9092-05AA9479D7D8}" type="pres">
      <dgm:prSet presAssocID="{3074EB38-5ABD-42B9-A9E0-B6CB291F9A0F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A32CB597-4A92-4E38-827C-4FCB5E31C623}" type="pres">
      <dgm:prSet presAssocID="{5381495E-43A9-445C-AEB9-07D265383F07}" presName="bottomLine" presStyleLbl="alignNode1" presStyleIdx="1" presStyleCnt="6">
        <dgm:presLayoutVars/>
      </dgm:prSet>
      <dgm:spPr/>
    </dgm:pt>
    <dgm:pt modelId="{49105D16-60EF-4983-9D38-2FFFBAB340D0}" type="pres">
      <dgm:prSet presAssocID="{5381495E-43A9-445C-AEB9-07D265383F07}" presName="nodeText" presStyleLbl="bgAccFollowNode1" presStyleIdx="0" presStyleCnt="3">
        <dgm:presLayoutVars>
          <dgm:bulletEnabled val="1"/>
        </dgm:presLayoutVars>
      </dgm:prSet>
      <dgm:spPr/>
    </dgm:pt>
    <dgm:pt modelId="{3C19B354-7A10-442D-AF59-E4621F32B892}" type="pres">
      <dgm:prSet presAssocID="{3074EB38-5ABD-42B9-A9E0-B6CB291F9A0F}" presName="sibTrans" presStyleCnt="0"/>
      <dgm:spPr/>
    </dgm:pt>
    <dgm:pt modelId="{DB52A623-1183-46B2-BBDB-9594F7784892}" type="pres">
      <dgm:prSet presAssocID="{E8EE7A1D-DAC4-48C5-AC0A-45492CE46AC5}" presName="compositeNode" presStyleCnt="0">
        <dgm:presLayoutVars>
          <dgm:bulletEnabled val="1"/>
        </dgm:presLayoutVars>
      </dgm:prSet>
      <dgm:spPr/>
    </dgm:pt>
    <dgm:pt modelId="{8150EADD-E170-4B5F-9E92-2CE9B4584662}" type="pres">
      <dgm:prSet presAssocID="{E8EE7A1D-DAC4-48C5-AC0A-45492CE46AC5}" presName="bgRect" presStyleLbl="bgAccFollowNode1" presStyleIdx="1" presStyleCnt="3"/>
      <dgm:spPr/>
    </dgm:pt>
    <dgm:pt modelId="{84148A7D-4041-4078-B995-01F8F94F9439}" type="pres">
      <dgm:prSet presAssocID="{7A92C48A-05E7-4112-BE6F-8EF600868F2A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90EDF779-ECD5-48B2-B38F-51F660DB1380}" type="pres">
      <dgm:prSet presAssocID="{E8EE7A1D-DAC4-48C5-AC0A-45492CE46AC5}" presName="bottomLine" presStyleLbl="alignNode1" presStyleIdx="3" presStyleCnt="6">
        <dgm:presLayoutVars/>
      </dgm:prSet>
      <dgm:spPr/>
    </dgm:pt>
    <dgm:pt modelId="{E2516857-1DBE-4DE5-8461-49D7C03149C1}" type="pres">
      <dgm:prSet presAssocID="{E8EE7A1D-DAC4-48C5-AC0A-45492CE46AC5}" presName="nodeText" presStyleLbl="bgAccFollowNode1" presStyleIdx="1" presStyleCnt="3">
        <dgm:presLayoutVars>
          <dgm:bulletEnabled val="1"/>
        </dgm:presLayoutVars>
      </dgm:prSet>
      <dgm:spPr/>
    </dgm:pt>
    <dgm:pt modelId="{7D5ACB59-AD4B-4D26-9B6F-A2F9EA8BBAF7}" type="pres">
      <dgm:prSet presAssocID="{7A92C48A-05E7-4112-BE6F-8EF600868F2A}" presName="sibTrans" presStyleCnt="0"/>
      <dgm:spPr/>
    </dgm:pt>
    <dgm:pt modelId="{4D06AB4A-B30E-40BD-913D-6B64CDE6E598}" type="pres">
      <dgm:prSet presAssocID="{A96D6C05-694D-4F77-920D-8A8879DCF50A}" presName="compositeNode" presStyleCnt="0">
        <dgm:presLayoutVars>
          <dgm:bulletEnabled val="1"/>
        </dgm:presLayoutVars>
      </dgm:prSet>
      <dgm:spPr/>
    </dgm:pt>
    <dgm:pt modelId="{6D0A490A-3DE7-441E-81E8-88D186BE20AE}" type="pres">
      <dgm:prSet presAssocID="{A96D6C05-694D-4F77-920D-8A8879DCF50A}" presName="bgRect" presStyleLbl="bgAccFollowNode1" presStyleIdx="2" presStyleCnt="3"/>
      <dgm:spPr/>
    </dgm:pt>
    <dgm:pt modelId="{91A52B42-B14D-4ABD-851E-4D9639AC1DC8}" type="pres">
      <dgm:prSet presAssocID="{3E74D89D-82B5-46C0-BBAF-2F90F591B631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E9700F7-0A3E-4DE2-80EE-FC2970634C31}" type="pres">
      <dgm:prSet presAssocID="{A96D6C05-694D-4F77-920D-8A8879DCF50A}" presName="bottomLine" presStyleLbl="alignNode1" presStyleIdx="5" presStyleCnt="6">
        <dgm:presLayoutVars/>
      </dgm:prSet>
      <dgm:spPr/>
    </dgm:pt>
    <dgm:pt modelId="{D029E3B0-F169-4B08-8E97-90811695AB85}" type="pres">
      <dgm:prSet presAssocID="{A96D6C05-694D-4F77-920D-8A8879DCF50A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CFACDC18-DA31-42FC-8552-4B6B2F86C069}" type="presOf" srcId="{5DDC515F-D8B8-4156-93CA-5FFF758BC896}" destId="{D4B0139A-0245-4146-8D28-D18F5337B23E}" srcOrd="0" destOrd="0" presId="urn:microsoft.com/office/officeart/2016/7/layout/BasicLinearProcessNumbered"/>
    <dgm:cxn modelId="{D1821B1B-AB27-41EA-88E5-D57386E0821C}" type="presOf" srcId="{E8EE7A1D-DAC4-48C5-AC0A-45492CE46AC5}" destId="{E2516857-1DBE-4DE5-8461-49D7C03149C1}" srcOrd="1" destOrd="0" presId="urn:microsoft.com/office/officeart/2016/7/layout/BasicLinearProcessNumbered"/>
    <dgm:cxn modelId="{5D3FAF35-D823-4469-8F90-9C17B7E8A9B5}" type="presOf" srcId="{5381495E-43A9-445C-AEB9-07D265383F07}" destId="{49105D16-60EF-4983-9D38-2FFFBAB340D0}" srcOrd="1" destOrd="0" presId="urn:microsoft.com/office/officeart/2016/7/layout/BasicLinearProcessNumbered"/>
    <dgm:cxn modelId="{537D1941-14A7-44FE-A6D3-2C52E36E7BB2}" type="presOf" srcId="{E8EE7A1D-DAC4-48C5-AC0A-45492CE46AC5}" destId="{8150EADD-E170-4B5F-9E92-2CE9B4584662}" srcOrd="0" destOrd="0" presId="urn:microsoft.com/office/officeart/2016/7/layout/BasicLinearProcessNumbered"/>
    <dgm:cxn modelId="{A6657D61-466C-4253-906E-1FF7DDE1640E}" type="presOf" srcId="{3074EB38-5ABD-42B9-A9E0-B6CB291F9A0F}" destId="{57CA58B9-3523-4897-9092-05AA9479D7D8}" srcOrd="0" destOrd="0" presId="urn:microsoft.com/office/officeart/2016/7/layout/BasicLinearProcessNumbered"/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C4D66097-31AB-4291-A7B2-1AA50A5B5A03}" type="presOf" srcId="{5381495E-43A9-445C-AEB9-07D265383F07}" destId="{5E41B4CA-DB3B-48F2-AC86-31F53A54354C}" srcOrd="0" destOrd="0" presId="urn:microsoft.com/office/officeart/2016/7/layout/BasicLinearProcessNumbered"/>
    <dgm:cxn modelId="{45EC4EC2-DBA0-4CAC-BA31-4C5DE7A03845}" type="presOf" srcId="{3E74D89D-82B5-46C0-BBAF-2F90F591B631}" destId="{91A52B42-B14D-4ABD-851E-4D9639AC1DC8}" srcOrd="0" destOrd="0" presId="urn:microsoft.com/office/officeart/2016/7/layout/BasicLinearProcessNumbered"/>
    <dgm:cxn modelId="{5B11FCD5-3E34-4784-87A9-15B9A88C1FC5}" type="presOf" srcId="{A96D6C05-694D-4F77-920D-8A8879DCF50A}" destId="{D029E3B0-F169-4B08-8E97-90811695AB85}" srcOrd="1" destOrd="0" presId="urn:microsoft.com/office/officeart/2016/7/layout/BasicLinearProcessNumbered"/>
    <dgm:cxn modelId="{73DD41EB-6434-4D4F-9C3C-4844FDE6CA05}" type="presOf" srcId="{7A92C48A-05E7-4112-BE6F-8EF600868F2A}" destId="{84148A7D-4041-4078-B995-01F8F94F9439}" srcOrd="0" destOrd="0" presId="urn:microsoft.com/office/officeart/2016/7/layout/BasicLinearProcessNumbered"/>
    <dgm:cxn modelId="{56E02AF7-8C77-4676-B825-3F18A7B56D3B}" type="presOf" srcId="{A96D6C05-694D-4F77-920D-8A8879DCF50A}" destId="{6D0A490A-3DE7-441E-81E8-88D186BE20AE}" srcOrd="0" destOrd="0" presId="urn:microsoft.com/office/officeart/2016/7/layout/BasicLinearProcessNumbered"/>
    <dgm:cxn modelId="{87839311-D685-4E29-BDE4-7075FED562B5}" type="presParOf" srcId="{D4B0139A-0245-4146-8D28-D18F5337B23E}" destId="{F0F096CD-4D91-4172-AFBD-5F3E7B437425}" srcOrd="0" destOrd="0" presId="urn:microsoft.com/office/officeart/2016/7/layout/BasicLinearProcessNumbered"/>
    <dgm:cxn modelId="{0E3BF07B-D941-42F0-9B00-55714EAF085B}" type="presParOf" srcId="{F0F096CD-4D91-4172-AFBD-5F3E7B437425}" destId="{5E41B4CA-DB3B-48F2-AC86-31F53A54354C}" srcOrd="0" destOrd="0" presId="urn:microsoft.com/office/officeart/2016/7/layout/BasicLinearProcessNumbered"/>
    <dgm:cxn modelId="{8B374B42-5625-4176-801D-9DD5D1360116}" type="presParOf" srcId="{F0F096CD-4D91-4172-AFBD-5F3E7B437425}" destId="{57CA58B9-3523-4897-9092-05AA9479D7D8}" srcOrd="1" destOrd="0" presId="urn:microsoft.com/office/officeart/2016/7/layout/BasicLinearProcessNumbered"/>
    <dgm:cxn modelId="{A07D155D-071D-4313-90D5-65D5173C5A13}" type="presParOf" srcId="{F0F096CD-4D91-4172-AFBD-5F3E7B437425}" destId="{A32CB597-4A92-4E38-827C-4FCB5E31C623}" srcOrd="2" destOrd="0" presId="urn:microsoft.com/office/officeart/2016/7/layout/BasicLinearProcessNumbered"/>
    <dgm:cxn modelId="{075FB8E9-097E-4639-A752-41CAB902137B}" type="presParOf" srcId="{F0F096CD-4D91-4172-AFBD-5F3E7B437425}" destId="{49105D16-60EF-4983-9D38-2FFFBAB340D0}" srcOrd="3" destOrd="0" presId="urn:microsoft.com/office/officeart/2016/7/layout/BasicLinearProcessNumbered"/>
    <dgm:cxn modelId="{3F7C5CB8-807D-4078-AB63-925DCCAC5925}" type="presParOf" srcId="{D4B0139A-0245-4146-8D28-D18F5337B23E}" destId="{3C19B354-7A10-442D-AF59-E4621F32B892}" srcOrd="1" destOrd="0" presId="urn:microsoft.com/office/officeart/2016/7/layout/BasicLinearProcessNumbered"/>
    <dgm:cxn modelId="{7275E62D-1DEA-409D-B136-22C004C1C4A6}" type="presParOf" srcId="{D4B0139A-0245-4146-8D28-D18F5337B23E}" destId="{DB52A623-1183-46B2-BBDB-9594F7784892}" srcOrd="2" destOrd="0" presId="urn:microsoft.com/office/officeart/2016/7/layout/BasicLinearProcessNumbered"/>
    <dgm:cxn modelId="{79E84ED9-BF54-45A2-847B-96F5382699AB}" type="presParOf" srcId="{DB52A623-1183-46B2-BBDB-9594F7784892}" destId="{8150EADD-E170-4B5F-9E92-2CE9B4584662}" srcOrd="0" destOrd="0" presId="urn:microsoft.com/office/officeart/2016/7/layout/BasicLinearProcessNumbered"/>
    <dgm:cxn modelId="{F6AF6979-950A-4826-8EC8-A45A2C7231BA}" type="presParOf" srcId="{DB52A623-1183-46B2-BBDB-9594F7784892}" destId="{84148A7D-4041-4078-B995-01F8F94F9439}" srcOrd="1" destOrd="0" presId="urn:microsoft.com/office/officeart/2016/7/layout/BasicLinearProcessNumbered"/>
    <dgm:cxn modelId="{1471E47B-1081-462A-8598-DE8370764C5C}" type="presParOf" srcId="{DB52A623-1183-46B2-BBDB-9594F7784892}" destId="{90EDF779-ECD5-48B2-B38F-51F660DB1380}" srcOrd="2" destOrd="0" presId="urn:microsoft.com/office/officeart/2016/7/layout/BasicLinearProcessNumbered"/>
    <dgm:cxn modelId="{2D32E2B1-74AA-4E98-9611-A66E63FE64CF}" type="presParOf" srcId="{DB52A623-1183-46B2-BBDB-9594F7784892}" destId="{E2516857-1DBE-4DE5-8461-49D7C03149C1}" srcOrd="3" destOrd="0" presId="urn:microsoft.com/office/officeart/2016/7/layout/BasicLinearProcessNumbered"/>
    <dgm:cxn modelId="{917AD0E7-B049-4FBD-81DB-8999A86BA0EF}" type="presParOf" srcId="{D4B0139A-0245-4146-8D28-D18F5337B23E}" destId="{7D5ACB59-AD4B-4D26-9B6F-A2F9EA8BBAF7}" srcOrd="3" destOrd="0" presId="urn:microsoft.com/office/officeart/2016/7/layout/BasicLinearProcessNumbered"/>
    <dgm:cxn modelId="{14B6CCD4-4020-4FE7-B82D-9DE67E01626A}" type="presParOf" srcId="{D4B0139A-0245-4146-8D28-D18F5337B23E}" destId="{4D06AB4A-B30E-40BD-913D-6B64CDE6E598}" srcOrd="4" destOrd="0" presId="urn:microsoft.com/office/officeart/2016/7/layout/BasicLinearProcessNumbered"/>
    <dgm:cxn modelId="{F7BF1580-1B82-444D-9936-26D4DBBA6847}" type="presParOf" srcId="{4D06AB4A-B30E-40BD-913D-6B64CDE6E598}" destId="{6D0A490A-3DE7-441E-81E8-88D186BE20AE}" srcOrd="0" destOrd="0" presId="urn:microsoft.com/office/officeart/2016/7/layout/BasicLinearProcessNumbered"/>
    <dgm:cxn modelId="{F38CD97D-7F4D-4EE6-882A-001EC50BD52B}" type="presParOf" srcId="{4D06AB4A-B30E-40BD-913D-6B64CDE6E598}" destId="{91A52B42-B14D-4ABD-851E-4D9639AC1DC8}" srcOrd="1" destOrd="0" presId="urn:microsoft.com/office/officeart/2016/7/layout/BasicLinearProcessNumbered"/>
    <dgm:cxn modelId="{A168FEAF-6264-4B8E-B63B-291EE4398087}" type="presParOf" srcId="{4D06AB4A-B30E-40BD-913D-6B64CDE6E598}" destId="{9E9700F7-0A3E-4DE2-80EE-FC2970634C31}" srcOrd="2" destOrd="0" presId="urn:microsoft.com/office/officeart/2016/7/layout/BasicLinearProcessNumbered"/>
    <dgm:cxn modelId="{94593DC2-BC9D-4224-A985-E5F417379811}" type="presParOf" srcId="{4D06AB4A-B30E-40BD-913D-6B64CDE6E598}" destId="{D029E3B0-F169-4B08-8E97-90811695AB85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18/5/layout/IconCircleLabelList" loCatId="icon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500" b="0" dirty="0"/>
            <a:t>Add contextual notes or status info</a:t>
          </a:r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 phldrT="1" phldr="0"/>
      <dgm:spPr/>
      <dgm:t>
        <a:bodyPr/>
        <a:lstStyle/>
        <a:p>
          <a:endParaRPr lang="en-US"/>
        </a:p>
      </dgm:t>
    </dgm:pt>
    <dgm:pt modelId="{E8EE7A1D-DAC4-48C5-AC0A-45492CE46AC5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500" b="0" dirty="0"/>
            <a:t>Indicate new/existing building and infrastructure availability</a:t>
          </a:r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 phldrT="2" phldr="0"/>
      <dgm:spPr/>
      <dgm:t>
        <a:bodyPr/>
        <a:lstStyle/>
        <a:p>
          <a:endParaRPr lang="en-US"/>
        </a:p>
      </dgm:t>
    </dgm:pt>
    <dgm:pt modelId="{A96D6C05-694D-4F77-920D-8A8879DCF50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500" b="0" dirty="0"/>
            <a:t>Ex: BCR submitted, needs assessment completed</a:t>
          </a:r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 phldrT="3" phldr="0"/>
      <dgm:spPr/>
      <dgm:t>
        <a:bodyPr/>
        <a:lstStyle/>
        <a:p>
          <a:endParaRPr lang="en-US"/>
        </a:p>
      </dgm:t>
    </dgm:pt>
    <dgm:pt modelId="{B7444CA8-B70C-4A88-A7F9-3353CE970FEC}" type="pres">
      <dgm:prSet presAssocID="{5DDC515F-D8B8-4156-93CA-5FFF758BC896}" presName="root" presStyleCnt="0">
        <dgm:presLayoutVars>
          <dgm:dir/>
          <dgm:resizeHandles val="exact"/>
        </dgm:presLayoutVars>
      </dgm:prSet>
      <dgm:spPr/>
    </dgm:pt>
    <dgm:pt modelId="{74BFA15A-8107-43C8-9B76-9F2B678BEB35}" type="pres">
      <dgm:prSet presAssocID="{5381495E-43A9-445C-AEB9-07D265383F07}" presName="compNode" presStyleCnt="0"/>
      <dgm:spPr/>
    </dgm:pt>
    <dgm:pt modelId="{D27FC0D3-1EAA-47D4-8E8E-42CB1D0D77F0}" type="pres">
      <dgm:prSet presAssocID="{5381495E-43A9-445C-AEB9-07D265383F07}" presName="iconBgRect" presStyleLbl="bgShp" presStyleIdx="0" presStyleCnt="3"/>
      <dgm:spPr/>
    </dgm:pt>
    <dgm:pt modelId="{A2156C83-66FD-41DA-81FF-71C613A5F04C}" type="pres">
      <dgm:prSet presAssocID="{5381495E-43A9-445C-AEB9-07D265383F0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1A7A640-D4D1-451A-A0CC-4E4B3AD5E73A}" type="pres">
      <dgm:prSet presAssocID="{5381495E-43A9-445C-AEB9-07D265383F07}" presName="spaceRect" presStyleCnt="0"/>
      <dgm:spPr/>
    </dgm:pt>
    <dgm:pt modelId="{90DAB17D-7C49-4FC4-9F97-A0DA71D8BD97}" type="pres">
      <dgm:prSet presAssocID="{5381495E-43A9-445C-AEB9-07D265383F07}" presName="textRect" presStyleLbl="revTx" presStyleIdx="0" presStyleCnt="3">
        <dgm:presLayoutVars>
          <dgm:chMax val="1"/>
          <dgm:chPref val="1"/>
        </dgm:presLayoutVars>
      </dgm:prSet>
      <dgm:spPr/>
    </dgm:pt>
    <dgm:pt modelId="{4CDF6542-B5C3-4212-A359-E6B9B2A8809F}" type="pres">
      <dgm:prSet presAssocID="{3074EB38-5ABD-42B9-A9E0-B6CB291F9A0F}" presName="sibTrans" presStyleCnt="0"/>
      <dgm:spPr/>
    </dgm:pt>
    <dgm:pt modelId="{5899BF3E-585A-47D7-97FC-0B77853B3950}" type="pres">
      <dgm:prSet presAssocID="{E8EE7A1D-DAC4-48C5-AC0A-45492CE46AC5}" presName="compNode" presStyleCnt="0"/>
      <dgm:spPr/>
    </dgm:pt>
    <dgm:pt modelId="{DAEC8F99-D98C-4A04-B4FC-F9D1C2F7279E}" type="pres">
      <dgm:prSet presAssocID="{E8EE7A1D-DAC4-48C5-AC0A-45492CE46AC5}" presName="iconBgRect" presStyleLbl="bgShp" presStyleIdx="1" presStyleCnt="3"/>
      <dgm:spPr/>
    </dgm:pt>
    <dgm:pt modelId="{3D677A58-C872-4C66-B4D2-AE4E76ED358D}" type="pres">
      <dgm:prSet presAssocID="{E8EE7A1D-DAC4-48C5-AC0A-45492CE46A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4BA5C811-8C29-4CC7-B0E5-FC371AE3D8BE}" type="pres">
      <dgm:prSet presAssocID="{E8EE7A1D-DAC4-48C5-AC0A-45492CE46AC5}" presName="spaceRect" presStyleCnt="0"/>
      <dgm:spPr/>
    </dgm:pt>
    <dgm:pt modelId="{719AFE6A-98BE-4F9E-B39F-7FDC14373C8C}" type="pres">
      <dgm:prSet presAssocID="{E8EE7A1D-DAC4-48C5-AC0A-45492CE46AC5}" presName="textRect" presStyleLbl="revTx" presStyleIdx="1" presStyleCnt="3" custScaleX="128337">
        <dgm:presLayoutVars>
          <dgm:chMax val="1"/>
          <dgm:chPref val="1"/>
        </dgm:presLayoutVars>
      </dgm:prSet>
      <dgm:spPr/>
    </dgm:pt>
    <dgm:pt modelId="{000ED42D-C777-471C-BB14-9CF2B34943A3}" type="pres">
      <dgm:prSet presAssocID="{7A92C48A-05E7-4112-BE6F-8EF600868F2A}" presName="sibTrans" presStyleCnt="0"/>
      <dgm:spPr/>
    </dgm:pt>
    <dgm:pt modelId="{6843FC1E-75C3-4288-9E87-653B86CCDD22}" type="pres">
      <dgm:prSet presAssocID="{A96D6C05-694D-4F77-920D-8A8879DCF50A}" presName="compNode" presStyleCnt="0"/>
      <dgm:spPr/>
    </dgm:pt>
    <dgm:pt modelId="{15847BE6-015E-4E39-B8AA-819ACB8E08EF}" type="pres">
      <dgm:prSet presAssocID="{A96D6C05-694D-4F77-920D-8A8879DCF50A}" presName="iconBgRect" presStyleLbl="bgShp" presStyleIdx="2" presStyleCnt="3"/>
      <dgm:spPr/>
    </dgm:pt>
    <dgm:pt modelId="{C77B0E86-B428-40CA-9F5E-511B93431E80}" type="pres">
      <dgm:prSet presAssocID="{A96D6C05-694D-4F77-920D-8A8879DCF5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099C141-3FB9-4A84-8300-D41547CFA0D7}" type="pres">
      <dgm:prSet presAssocID="{A96D6C05-694D-4F77-920D-8A8879DCF50A}" presName="spaceRect" presStyleCnt="0"/>
      <dgm:spPr/>
    </dgm:pt>
    <dgm:pt modelId="{241E9142-9CD2-461C-B117-B60F629F27B6}" type="pres">
      <dgm:prSet presAssocID="{A96D6C05-694D-4F77-920D-8A8879DCF50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CA42E2B-C085-4EDC-B137-3E96C9879B82}" type="presOf" srcId="{5381495E-43A9-445C-AEB9-07D265383F07}" destId="{90DAB17D-7C49-4FC4-9F97-A0DA71D8BD97}" srcOrd="0" destOrd="0" presId="urn:microsoft.com/office/officeart/2018/5/layout/IconCircleLabelList"/>
    <dgm:cxn modelId="{906FA069-4809-4A20-A882-8DF60F31E9A4}" type="presOf" srcId="{5DDC515F-D8B8-4156-93CA-5FFF758BC896}" destId="{B7444CA8-B70C-4A88-A7F9-3353CE970FEC}" srcOrd="0" destOrd="0" presId="urn:microsoft.com/office/officeart/2018/5/layout/IconCircleLabelList"/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2544E0D9-12FE-4856-953D-0DE1E70F7C0D}" type="presOf" srcId="{E8EE7A1D-DAC4-48C5-AC0A-45492CE46AC5}" destId="{719AFE6A-98BE-4F9E-B39F-7FDC14373C8C}" srcOrd="0" destOrd="0" presId="urn:microsoft.com/office/officeart/2018/5/layout/IconCircleLabelList"/>
    <dgm:cxn modelId="{BA106EFB-70F7-449F-9DEC-A7C7C5A3ECBA}" type="presOf" srcId="{A96D6C05-694D-4F77-920D-8A8879DCF50A}" destId="{241E9142-9CD2-461C-B117-B60F629F27B6}" srcOrd="0" destOrd="0" presId="urn:microsoft.com/office/officeart/2018/5/layout/IconCircleLabelList"/>
    <dgm:cxn modelId="{1B5965F4-BC10-4319-AEEC-94ECAACC7A64}" type="presParOf" srcId="{B7444CA8-B70C-4A88-A7F9-3353CE970FEC}" destId="{74BFA15A-8107-43C8-9B76-9F2B678BEB35}" srcOrd="0" destOrd="0" presId="urn:microsoft.com/office/officeart/2018/5/layout/IconCircleLabelList"/>
    <dgm:cxn modelId="{0315B4DF-D8B1-40AE-ADAD-528CF8F42B70}" type="presParOf" srcId="{74BFA15A-8107-43C8-9B76-9F2B678BEB35}" destId="{D27FC0D3-1EAA-47D4-8E8E-42CB1D0D77F0}" srcOrd="0" destOrd="0" presId="urn:microsoft.com/office/officeart/2018/5/layout/IconCircleLabelList"/>
    <dgm:cxn modelId="{34A5F53D-F888-44C4-A7C1-8DDF8FE475D0}" type="presParOf" srcId="{74BFA15A-8107-43C8-9B76-9F2B678BEB35}" destId="{A2156C83-66FD-41DA-81FF-71C613A5F04C}" srcOrd="1" destOrd="0" presId="urn:microsoft.com/office/officeart/2018/5/layout/IconCircleLabelList"/>
    <dgm:cxn modelId="{CE1A1E62-EA48-40D6-9B2D-AF07F17B750E}" type="presParOf" srcId="{74BFA15A-8107-43C8-9B76-9F2B678BEB35}" destId="{D1A7A640-D4D1-451A-A0CC-4E4B3AD5E73A}" srcOrd="2" destOrd="0" presId="urn:microsoft.com/office/officeart/2018/5/layout/IconCircleLabelList"/>
    <dgm:cxn modelId="{2E7C8FD1-9C3E-4C2B-8542-4DA317BDE25F}" type="presParOf" srcId="{74BFA15A-8107-43C8-9B76-9F2B678BEB35}" destId="{90DAB17D-7C49-4FC4-9F97-A0DA71D8BD97}" srcOrd="3" destOrd="0" presId="urn:microsoft.com/office/officeart/2018/5/layout/IconCircleLabelList"/>
    <dgm:cxn modelId="{AE7AD711-35D1-4B7D-A6EC-9FED9CFAB81F}" type="presParOf" srcId="{B7444CA8-B70C-4A88-A7F9-3353CE970FEC}" destId="{4CDF6542-B5C3-4212-A359-E6B9B2A8809F}" srcOrd="1" destOrd="0" presId="urn:microsoft.com/office/officeart/2018/5/layout/IconCircleLabelList"/>
    <dgm:cxn modelId="{6B67D26D-3F3E-4D60-B82C-B15EE5276F96}" type="presParOf" srcId="{B7444CA8-B70C-4A88-A7F9-3353CE970FEC}" destId="{5899BF3E-585A-47D7-97FC-0B77853B3950}" srcOrd="2" destOrd="0" presId="urn:microsoft.com/office/officeart/2018/5/layout/IconCircleLabelList"/>
    <dgm:cxn modelId="{23564925-FD19-48A0-979E-905D63FE47CB}" type="presParOf" srcId="{5899BF3E-585A-47D7-97FC-0B77853B3950}" destId="{DAEC8F99-D98C-4A04-B4FC-F9D1C2F7279E}" srcOrd="0" destOrd="0" presId="urn:microsoft.com/office/officeart/2018/5/layout/IconCircleLabelList"/>
    <dgm:cxn modelId="{324C6837-D4E8-4F80-B9A2-42127E9F5F51}" type="presParOf" srcId="{5899BF3E-585A-47D7-97FC-0B77853B3950}" destId="{3D677A58-C872-4C66-B4D2-AE4E76ED358D}" srcOrd="1" destOrd="0" presId="urn:microsoft.com/office/officeart/2018/5/layout/IconCircleLabelList"/>
    <dgm:cxn modelId="{A8874955-FA68-4286-9747-67488B9B8CAD}" type="presParOf" srcId="{5899BF3E-585A-47D7-97FC-0B77853B3950}" destId="{4BA5C811-8C29-4CC7-B0E5-FC371AE3D8BE}" srcOrd="2" destOrd="0" presId="urn:microsoft.com/office/officeart/2018/5/layout/IconCircleLabelList"/>
    <dgm:cxn modelId="{44747E21-A1B4-43A5-B426-7362790BF33C}" type="presParOf" srcId="{5899BF3E-585A-47D7-97FC-0B77853B3950}" destId="{719AFE6A-98BE-4F9E-B39F-7FDC14373C8C}" srcOrd="3" destOrd="0" presId="urn:microsoft.com/office/officeart/2018/5/layout/IconCircleLabelList"/>
    <dgm:cxn modelId="{0A53C800-1A37-44FE-9CA0-A7302CBF6E48}" type="presParOf" srcId="{B7444CA8-B70C-4A88-A7F9-3353CE970FEC}" destId="{000ED42D-C777-471C-BB14-9CF2B34943A3}" srcOrd="3" destOrd="0" presId="urn:microsoft.com/office/officeart/2018/5/layout/IconCircleLabelList"/>
    <dgm:cxn modelId="{25193191-C7AD-4D95-AC36-EAD44C720D43}" type="presParOf" srcId="{B7444CA8-B70C-4A88-A7F9-3353CE970FEC}" destId="{6843FC1E-75C3-4288-9E87-653B86CCDD22}" srcOrd="4" destOrd="0" presId="urn:microsoft.com/office/officeart/2018/5/layout/IconCircleLabelList"/>
    <dgm:cxn modelId="{576EC875-1C4B-4816-A3A6-A416BE06BFD5}" type="presParOf" srcId="{6843FC1E-75C3-4288-9E87-653B86CCDD22}" destId="{15847BE6-015E-4E39-B8AA-819ACB8E08EF}" srcOrd="0" destOrd="0" presId="urn:microsoft.com/office/officeart/2018/5/layout/IconCircleLabelList"/>
    <dgm:cxn modelId="{5EF7E121-ECCC-4DD9-9B98-DF4B02DF87D9}" type="presParOf" srcId="{6843FC1E-75C3-4288-9E87-653B86CCDD22}" destId="{C77B0E86-B428-40CA-9F5E-511B93431E80}" srcOrd="1" destOrd="0" presId="urn:microsoft.com/office/officeart/2018/5/layout/IconCircleLabelList"/>
    <dgm:cxn modelId="{D37362FB-B549-4A12-B23E-937BA4DE3C5F}" type="presParOf" srcId="{6843FC1E-75C3-4288-9E87-653B86CCDD22}" destId="{7099C141-3FB9-4A84-8300-D41547CFA0D7}" srcOrd="2" destOrd="0" presId="urn:microsoft.com/office/officeart/2018/5/layout/IconCircleLabelList"/>
    <dgm:cxn modelId="{0AC5D005-B900-4142-8C2E-F52673236697}" type="presParOf" srcId="{6843FC1E-75C3-4288-9E87-653B86CCDD22}" destId="{241E9142-9CD2-461C-B117-B60F629F27B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r>
            <a:rPr lang="en-US" sz="3200"/>
            <a:t>All-inclusive project cost</a:t>
          </a:r>
          <a:endParaRPr lang="en-US" sz="3200" b="0" dirty="0"/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/>
      <dgm:spPr/>
      <dgm:t>
        <a:bodyPr/>
        <a:lstStyle/>
        <a:p>
          <a:endParaRPr lang="en-US"/>
        </a:p>
      </dgm:t>
    </dgm:pt>
    <dgm:pt modelId="{E8EE7A1D-DAC4-48C5-AC0A-45492CE46AC5}">
      <dgm:prSet custT="1"/>
      <dgm:spPr/>
      <dgm:t>
        <a:bodyPr/>
        <a:lstStyle/>
        <a:p>
          <a:r>
            <a:rPr lang="en-US" sz="3200" dirty="0"/>
            <a:t>Auto-populated from fiscal year entries</a:t>
          </a:r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/>
      <dgm:spPr/>
      <dgm:t>
        <a:bodyPr/>
        <a:lstStyle/>
        <a:p>
          <a:endParaRPr lang="en-US"/>
        </a:p>
      </dgm:t>
    </dgm:pt>
    <dgm:pt modelId="{A96D6C05-694D-4F77-920D-8A8879DCF50A}">
      <dgm:prSet/>
      <dgm:spPr/>
      <dgm:t>
        <a:bodyPr/>
        <a:lstStyle/>
        <a:p>
          <a:r>
            <a:rPr lang="en-US"/>
            <a:t>Use whole-dollar Canadian amounts</a:t>
          </a:r>
          <a:endParaRPr lang="en-US" dirty="0"/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/>
      <dgm:spPr/>
      <dgm:t>
        <a:bodyPr/>
        <a:lstStyle/>
        <a:p>
          <a:endParaRPr lang="en-US"/>
        </a:p>
      </dgm:t>
    </dgm:pt>
    <dgm:pt modelId="{8BF4F98B-6BB9-4D97-95A5-2403F89803CB}" type="pres">
      <dgm:prSet presAssocID="{5DDC515F-D8B8-4156-93CA-5FFF758BC896}" presName="Name0" presStyleCnt="0">
        <dgm:presLayoutVars>
          <dgm:dir/>
          <dgm:animLvl val="lvl"/>
          <dgm:resizeHandles val="exact"/>
        </dgm:presLayoutVars>
      </dgm:prSet>
      <dgm:spPr/>
    </dgm:pt>
    <dgm:pt modelId="{A87FCFF7-1BB3-4A9C-A1FF-893C1D332611}" type="pres">
      <dgm:prSet presAssocID="{5381495E-43A9-445C-AEB9-07D265383F07}" presName="linNode" presStyleCnt="0"/>
      <dgm:spPr/>
    </dgm:pt>
    <dgm:pt modelId="{238A4891-DE39-4685-95AA-4E340DE4865C}" type="pres">
      <dgm:prSet presAssocID="{5381495E-43A9-445C-AEB9-07D265383F07}" presName="parentText" presStyleLbl="node1" presStyleIdx="0" presStyleCnt="3" custScaleX="123457">
        <dgm:presLayoutVars>
          <dgm:chMax val="1"/>
          <dgm:bulletEnabled val="1"/>
        </dgm:presLayoutVars>
      </dgm:prSet>
      <dgm:spPr/>
    </dgm:pt>
    <dgm:pt modelId="{A1A9CE1B-D625-48F4-94D9-AEAE04AEC150}" type="pres">
      <dgm:prSet presAssocID="{3074EB38-5ABD-42B9-A9E0-B6CB291F9A0F}" presName="sp" presStyleCnt="0"/>
      <dgm:spPr/>
    </dgm:pt>
    <dgm:pt modelId="{1D6DC50C-1E7D-4EA9-A068-0DD9DB71F0A6}" type="pres">
      <dgm:prSet presAssocID="{E8EE7A1D-DAC4-48C5-AC0A-45492CE46AC5}" presName="linNode" presStyleCnt="0"/>
      <dgm:spPr/>
    </dgm:pt>
    <dgm:pt modelId="{F0DB67AC-C8D4-4DDA-ABF7-896834DF4F6E}" type="pres">
      <dgm:prSet presAssocID="{E8EE7A1D-DAC4-48C5-AC0A-45492CE46AC5}" presName="parentText" presStyleLbl="node1" presStyleIdx="1" presStyleCnt="3" custScaleX="123457">
        <dgm:presLayoutVars>
          <dgm:chMax val="1"/>
          <dgm:bulletEnabled val="1"/>
        </dgm:presLayoutVars>
      </dgm:prSet>
      <dgm:spPr/>
    </dgm:pt>
    <dgm:pt modelId="{5F32D6A2-A559-401C-B93F-E3E8C0212510}" type="pres">
      <dgm:prSet presAssocID="{7A92C48A-05E7-4112-BE6F-8EF600868F2A}" presName="sp" presStyleCnt="0"/>
      <dgm:spPr/>
    </dgm:pt>
    <dgm:pt modelId="{F510E567-F64D-4722-83D6-15E13DC63B07}" type="pres">
      <dgm:prSet presAssocID="{A96D6C05-694D-4F77-920D-8A8879DCF50A}" presName="linNode" presStyleCnt="0"/>
      <dgm:spPr/>
    </dgm:pt>
    <dgm:pt modelId="{4B394936-D92F-4ECC-B4B4-256F5BE30E53}" type="pres">
      <dgm:prSet presAssocID="{A96D6C05-694D-4F77-920D-8A8879DCF50A}" presName="parentText" presStyleLbl="node1" presStyleIdx="2" presStyleCnt="3" custScaleX="123457">
        <dgm:presLayoutVars>
          <dgm:chMax val="1"/>
          <dgm:bulletEnabled val="1"/>
        </dgm:presLayoutVars>
      </dgm:prSet>
      <dgm:spPr/>
    </dgm:pt>
  </dgm:ptLst>
  <dgm:cxnLst>
    <dgm:cxn modelId="{DD6A5108-AF2B-4E7E-9B09-F5BF09779DDB}" type="presOf" srcId="{5381495E-43A9-445C-AEB9-07D265383F07}" destId="{238A4891-DE39-4685-95AA-4E340DE4865C}" srcOrd="0" destOrd="0" presId="urn:microsoft.com/office/officeart/2005/8/layout/vList5"/>
    <dgm:cxn modelId="{5F9FE41E-6CF8-4235-B6A6-B1A7C5CDB5A5}" type="presOf" srcId="{A96D6C05-694D-4F77-920D-8A8879DCF50A}" destId="{4B394936-D92F-4ECC-B4B4-256F5BE30E53}" srcOrd="0" destOrd="0" presId="urn:microsoft.com/office/officeart/2005/8/layout/vList5"/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5FF43188-A2A4-4AC5-A83F-B13608C5FF35}" type="presOf" srcId="{E8EE7A1D-DAC4-48C5-AC0A-45492CE46AC5}" destId="{F0DB67AC-C8D4-4DDA-ABF7-896834DF4F6E}" srcOrd="0" destOrd="0" presId="urn:microsoft.com/office/officeart/2005/8/layout/vList5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D3F7E2E7-7857-48F2-BA4A-5ADE97D7B8AA}" type="presOf" srcId="{5DDC515F-D8B8-4156-93CA-5FFF758BC896}" destId="{8BF4F98B-6BB9-4D97-95A5-2403F89803CB}" srcOrd="0" destOrd="0" presId="urn:microsoft.com/office/officeart/2005/8/layout/vList5"/>
    <dgm:cxn modelId="{F6BA6B8E-A425-4F05-ADA8-8FC05321D0E2}" type="presParOf" srcId="{8BF4F98B-6BB9-4D97-95A5-2403F89803CB}" destId="{A87FCFF7-1BB3-4A9C-A1FF-893C1D332611}" srcOrd="0" destOrd="0" presId="urn:microsoft.com/office/officeart/2005/8/layout/vList5"/>
    <dgm:cxn modelId="{DBFB230C-F5B4-4551-A139-094E6B7F446B}" type="presParOf" srcId="{A87FCFF7-1BB3-4A9C-A1FF-893C1D332611}" destId="{238A4891-DE39-4685-95AA-4E340DE4865C}" srcOrd="0" destOrd="0" presId="urn:microsoft.com/office/officeart/2005/8/layout/vList5"/>
    <dgm:cxn modelId="{BFB58491-D4F8-4CE6-802F-ABE1AF1D11E1}" type="presParOf" srcId="{8BF4F98B-6BB9-4D97-95A5-2403F89803CB}" destId="{A1A9CE1B-D625-48F4-94D9-AEAE04AEC150}" srcOrd="1" destOrd="0" presId="urn:microsoft.com/office/officeart/2005/8/layout/vList5"/>
    <dgm:cxn modelId="{A8114083-1390-49AF-96E1-1A2D551AD1D2}" type="presParOf" srcId="{8BF4F98B-6BB9-4D97-95A5-2403F89803CB}" destId="{1D6DC50C-1E7D-4EA9-A068-0DD9DB71F0A6}" srcOrd="2" destOrd="0" presId="urn:microsoft.com/office/officeart/2005/8/layout/vList5"/>
    <dgm:cxn modelId="{E8630FD6-1FE2-41FF-82B2-146859E855C8}" type="presParOf" srcId="{1D6DC50C-1E7D-4EA9-A068-0DD9DB71F0A6}" destId="{F0DB67AC-C8D4-4DDA-ABF7-896834DF4F6E}" srcOrd="0" destOrd="0" presId="urn:microsoft.com/office/officeart/2005/8/layout/vList5"/>
    <dgm:cxn modelId="{E09051E0-9CFB-4C76-922B-EDFA4B979694}" type="presParOf" srcId="{8BF4F98B-6BB9-4D97-95A5-2403F89803CB}" destId="{5F32D6A2-A559-401C-B93F-E3E8C0212510}" srcOrd="3" destOrd="0" presId="urn:microsoft.com/office/officeart/2005/8/layout/vList5"/>
    <dgm:cxn modelId="{96406583-D2FA-4617-B5D1-4D204D3D49E9}" type="presParOf" srcId="{8BF4F98B-6BB9-4D97-95A5-2403F89803CB}" destId="{F510E567-F64D-4722-83D6-15E13DC63B07}" srcOrd="4" destOrd="0" presId="urn:microsoft.com/office/officeart/2005/8/layout/vList5"/>
    <dgm:cxn modelId="{17D08FEB-75AF-43BE-9A9E-FA75E6099185}" type="presParOf" srcId="{F510E567-F64D-4722-83D6-15E13DC63B07}" destId="{4B394936-D92F-4ECC-B4B4-256F5BE30E5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381495E-43A9-445C-AEB9-07D265383F0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0" dirty="0"/>
            <a:t>List external confirmed or anticipated funds</a:t>
          </a:r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 phldrT="1" phldr="0"/>
      <dgm:spPr/>
      <dgm:t>
        <a:bodyPr/>
        <a:lstStyle/>
        <a:p>
          <a:endParaRPr lang="en-US"/>
        </a:p>
      </dgm:t>
    </dgm:pt>
    <dgm:pt modelId="{E8EE7A1D-DAC4-48C5-AC0A-45492CE46A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Include FN, CMHC, provincial, or philanthropic contributions</a:t>
          </a:r>
          <a:endParaRPr lang="en-US" sz="2000" b="1" dirty="0"/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 phldrT="2" phldr="0"/>
      <dgm:spPr/>
      <dgm:t>
        <a:bodyPr/>
        <a:lstStyle/>
        <a:p>
          <a:endParaRPr lang="en-US"/>
        </a:p>
      </dgm:t>
    </dgm:pt>
    <dgm:pt modelId="{A96D6C05-694D-4F77-920D-8A8879DCF50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Enter $0 if none</a:t>
          </a:r>
          <a:endParaRPr lang="en-US" sz="2400" b="1" dirty="0"/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 phldrT="3" phldr="0"/>
      <dgm:spPr/>
      <dgm:t>
        <a:bodyPr/>
        <a:lstStyle/>
        <a:p>
          <a:endParaRPr lang="en-US"/>
        </a:p>
      </dgm:t>
    </dgm:pt>
    <dgm:pt modelId="{3FF8344D-7503-42FD-BC82-1437C9C7EF92}" type="pres">
      <dgm:prSet presAssocID="{5DDC515F-D8B8-4156-93CA-5FFF758BC896}" presName="root" presStyleCnt="0">
        <dgm:presLayoutVars>
          <dgm:dir/>
          <dgm:resizeHandles val="exact"/>
        </dgm:presLayoutVars>
      </dgm:prSet>
      <dgm:spPr/>
    </dgm:pt>
    <dgm:pt modelId="{C05B5A16-5395-4B18-912F-FE2BB5190088}" type="pres">
      <dgm:prSet presAssocID="{5381495E-43A9-445C-AEB9-07D265383F07}" presName="compNode" presStyleCnt="0"/>
      <dgm:spPr/>
    </dgm:pt>
    <dgm:pt modelId="{B4842AA5-B955-4C93-8986-05099C197B7D}" type="pres">
      <dgm:prSet presAssocID="{5381495E-43A9-445C-AEB9-07D265383F07}" presName="bgRect" presStyleLbl="bgShp" presStyleIdx="0" presStyleCnt="3"/>
      <dgm:spPr/>
    </dgm:pt>
    <dgm:pt modelId="{894D7676-1C0F-4437-968F-01D7763F0823}" type="pres">
      <dgm:prSet presAssocID="{5381495E-43A9-445C-AEB9-07D265383F0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E2964CB5-6E99-4B90-9B17-A4AF0FCBF2B2}" type="pres">
      <dgm:prSet presAssocID="{5381495E-43A9-445C-AEB9-07D265383F07}" presName="spaceRect" presStyleCnt="0"/>
      <dgm:spPr/>
    </dgm:pt>
    <dgm:pt modelId="{F40BA634-A881-4893-B19F-987FEFA4DCBC}" type="pres">
      <dgm:prSet presAssocID="{5381495E-43A9-445C-AEB9-07D265383F07}" presName="parTx" presStyleLbl="revTx" presStyleIdx="0" presStyleCnt="3">
        <dgm:presLayoutVars>
          <dgm:chMax val="0"/>
          <dgm:chPref val="0"/>
        </dgm:presLayoutVars>
      </dgm:prSet>
      <dgm:spPr/>
    </dgm:pt>
    <dgm:pt modelId="{49F305E5-E418-4964-83F6-F9B4924978D9}" type="pres">
      <dgm:prSet presAssocID="{3074EB38-5ABD-42B9-A9E0-B6CB291F9A0F}" presName="sibTrans" presStyleCnt="0"/>
      <dgm:spPr/>
    </dgm:pt>
    <dgm:pt modelId="{5C72EFB4-ACC2-42FD-82DE-5AFEECDE0159}" type="pres">
      <dgm:prSet presAssocID="{E8EE7A1D-DAC4-48C5-AC0A-45492CE46AC5}" presName="compNode" presStyleCnt="0"/>
      <dgm:spPr/>
    </dgm:pt>
    <dgm:pt modelId="{17BE565A-9ECA-41C3-B0F6-1E44E3B896F6}" type="pres">
      <dgm:prSet presAssocID="{E8EE7A1D-DAC4-48C5-AC0A-45492CE46AC5}" presName="bgRect" presStyleLbl="bgShp" presStyleIdx="1" presStyleCnt="3"/>
      <dgm:spPr/>
    </dgm:pt>
    <dgm:pt modelId="{DF5C9694-FAF9-486B-B998-7D4EF6A8AAB4}" type="pres">
      <dgm:prSet presAssocID="{E8EE7A1D-DAC4-48C5-AC0A-45492CE46A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8A17723E-E095-45E2-8E4A-5545E0652E53}" type="pres">
      <dgm:prSet presAssocID="{E8EE7A1D-DAC4-48C5-AC0A-45492CE46AC5}" presName="spaceRect" presStyleCnt="0"/>
      <dgm:spPr/>
    </dgm:pt>
    <dgm:pt modelId="{594B754A-27F2-44FE-A33B-C1ACC3111E46}" type="pres">
      <dgm:prSet presAssocID="{E8EE7A1D-DAC4-48C5-AC0A-45492CE46AC5}" presName="parTx" presStyleLbl="revTx" presStyleIdx="1" presStyleCnt="3">
        <dgm:presLayoutVars>
          <dgm:chMax val="0"/>
          <dgm:chPref val="0"/>
        </dgm:presLayoutVars>
      </dgm:prSet>
      <dgm:spPr/>
    </dgm:pt>
    <dgm:pt modelId="{B8DA152C-42D1-450D-A06F-327ED9C88FAB}" type="pres">
      <dgm:prSet presAssocID="{7A92C48A-05E7-4112-BE6F-8EF600868F2A}" presName="sibTrans" presStyleCnt="0"/>
      <dgm:spPr/>
    </dgm:pt>
    <dgm:pt modelId="{7CA615C7-7024-41D3-8A43-9DB1682D0FAE}" type="pres">
      <dgm:prSet presAssocID="{A96D6C05-694D-4F77-920D-8A8879DCF50A}" presName="compNode" presStyleCnt="0"/>
      <dgm:spPr/>
    </dgm:pt>
    <dgm:pt modelId="{650729DB-228D-4CAA-8337-78EEDE5C661F}" type="pres">
      <dgm:prSet presAssocID="{A96D6C05-694D-4F77-920D-8A8879DCF50A}" presName="bgRect" presStyleLbl="bgShp" presStyleIdx="2" presStyleCnt="3"/>
      <dgm:spPr/>
    </dgm:pt>
    <dgm:pt modelId="{B6F599C8-1285-4724-B842-E1560B59F967}" type="pres">
      <dgm:prSet presAssocID="{A96D6C05-694D-4F77-920D-8A8879DCF5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BB3ADF3-67B1-4AC3-888C-605A294D908E}" type="pres">
      <dgm:prSet presAssocID="{A96D6C05-694D-4F77-920D-8A8879DCF50A}" presName="spaceRect" presStyleCnt="0"/>
      <dgm:spPr/>
    </dgm:pt>
    <dgm:pt modelId="{D6805D91-BA69-4BA0-82EA-8A7AE3F72DDE}" type="pres">
      <dgm:prSet presAssocID="{A96D6C05-694D-4F77-920D-8A8879DCF50A}" presName="parTx" presStyleLbl="revTx" presStyleIdx="2" presStyleCnt="3" custScaleX="83192" custScaleY="80537" custLinFactNeighborX="-743" custLinFactNeighborY="36212">
        <dgm:presLayoutVars>
          <dgm:chMax val="0"/>
          <dgm:chPref val="0"/>
        </dgm:presLayoutVars>
      </dgm:prSet>
      <dgm:spPr/>
    </dgm:pt>
  </dgm:ptLst>
  <dgm:cxnLst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BC7BED56-FADF-4CFC-B68A-E383F8E35CC2}" type="presOf" srcId="{A96D6C05-694D-4F77-920D-8A8879DCF50A}" destId="{D6805D91-BA69-4BA0-82EA-8A7AE3F72DDE}" srcOrd="0" destOrd="0" presId="urn:microsoft.com/office/officeart/2018/2/layout/IconVerticalSolidList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2FE4818D-45CB-4509-8696-C2BC0116FC88}" type="presOf" srcId="{5381495E-43A9-445C-AEB9-07D265383F07}" destId="{F40BA634-A881-4893-B19F-987FEFA4DCBC}" srcOrd="0" destOrd="0" presId="urn:microsoft.com/office/officeart/2018/2/layout/IconVerticalSolidList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02008EE8-8B29-4D60-BFBE-AC5A7CD5F589}" type="presOf" srcId="{5DDC515F-D8B8-4156-93CA-5FFF758BC896}" destId="{3FF8344D-7503-42FD-BC82-1437C9C7EF92}" srcOrd="0" destOrd="0" presId="urn:microsoft.com/office/officeart/2018/2/layout/IconVerticalSolidList"/>
    <dgm:cxn modelId="{1A5FEEFE-B8C9-4200-BF46-E57984220C0B}" type="presOf" srcId="{E8EE7A1D-DAC4-48C5-AC0A-45492CE46AC5}" destId="{594B754A-27F2-44FE-A33B-C1ACC3111E46}" srcOrd="0" destOrd="0" presId="urn:microsoft.com/office/officeart/2018/2/layout/IconVerticalSolidList"/>
    <dgm:cxn modelId="{A5DDE3DF-B256-4771-B906-0C0A9B87A3FE}" type="presParOf" srcId="{3FF8344D-7503-42FD-BC82-1437C9C7EF92}" destId="{C05B5A16-5395-4B18-912F-FE2BB5190088}" srcOrd="0" destOrd="0" presId="urn:microsoft.com/office/officeart/2018/2/layout/IconVerticalSolidList"/>
    <dgm:cxn modelId="{601F7311-9E2E-4CA9-B0CA-59E4D68C88BB}" type="presParOf" srcId="{C05B5A16-5395-4B18-912F-FE2BB5190088}" destId="{B4842AA5-B955-4C93-8986-05099C197B7D}" srcOrd="0" destOrd="0" presId="urn:microsoft.com/office/officeart/2018/2/layout/IconVerticalSolidList"/>
    <dgm:cxn modelId="{463588C0-7F6D-4EC2-B62D-7BC2E08A37AB}" type="presParOf" srcId="{C05B5A16-5395-4B18-912F-FE2BB5190088}" destId="{894D7676-1C0F-4437-968F-01D7763F0823}" srcOrd="1" destOrd="0" presId="urn:microsoft.com/office/officeart/2018/2/layout/IconVerticalSolidList"/>
    <dgm:cxn modelId="{A9BA2CBE-0515-411A-9811-AC1A5F8681E6}" type="presParOf" srcId="{C05B5A16-5395-4B18-912F-FE2BB5190088}" destId="{E2964CB5-6E99-4B90-9B17-A4AF0FCBF2B2}" srcOrd="2" destOrd="0" presId="urn:microsoft.com/office/officeart/2018/2/layout/IconVerticalSolidList"/>
    <dgm:cxn modelId="{DB5BC603-F956-42A8-A792-3B1B7CBE9271}" type="presParOf" srcId="{C05B5A16-5395-4B18-912F-FE2BB5190088}" destId="{F40BA634-A881-4893-B19F-987FEFA4DCBC}" srcOrd="3" destOrd="0" presId="urn:microsoft.com/office/officeart/2018/2/layout/IconVerticalSolidList"/>
    <dgm:cxn modelId="{35656E43-7DD2-4F80-BEEC-5EE9233F9E42}" type="presParOf" srcId="{3FF8344D-7503-42FD-BC82-1437C9C7EF92}" destId="{49F305E5-E418-4964-83F6-F9B4924978D9}" srcOrd="1" destOrd="0" presId="urn:microsoft.com/office/officeart/2018/2/layout/IconVerticalSolidList"/>
    <dgm:cxn modelId="{58EE480C-ADC2-41BF-8AC4-D898487A40E1}" type="presParOf" srcId="{3FF8344D-7503-42FD-BC82-1437C9C7EF92}" destId="{5C72EFB4-ACC2-42FD-82DE-5AFEECDE0159}" srcOrd="2" destOrd="0" presId="urn:microsoft.com/office/officeart/2018/2/layout/IconVerticalSolidList"/>
    <dgm:cxn modelId="{2AF0067A-FD64-40A5-A9B7-7B0349D1D373}" type="presParOf" srcId="{5C72EFB4-ACC2-42FD-82DE-5AFEECDE0159}" destId="{17BE565A-9ECA-41C3-B0F6-1E44E3B896F6}" srcOrd="0" destOrd="0" presId="urn:microsoft.com/office/officeart/2018/2/layout/IconVerticalSolidList"/>
    <dgm:cxn modelId="{C47B5F91-8183-40A7-898A-2274CBA041D7}" type="presParOf" srcId="{5C72EFB4-ACC2-42FD-82DE-5AFEECDE0159}" destId="{DF5C9694-FAF9-486B-B998-7D4EF6A8AAB4}" srcOrd="1" destOrd="0" presId="urn:microsoft.com/office/officeart/2018/2/layout/IconVerticalSolidList"/>
    <dgm:cxn modelId="{23B51A71-EA53-4836-8272-EB06C64D9FAC}" type="presParOf" srcId="{5C72EFB4-ACC2-42FD-82DE-5AFEECDE0159}" destId="{8A17723E-E095-45E2-8E4A-5545E0652E53}" srcOrd="2" destOrd="0" presId="urn:microsoft.com/office/officeart/2018/2/layout/IconVerticalSolidList"/>
    <dgm:cxn modelId="{A9FB837F-A739-4344-BD01-27DC2CEE44CC}" type="presParOf" srcId="{5C72EFB4-ACC2-42FD-82DE-5AFEECDE0159}" destId="{594B754A-27F2-44FE-A33B-C1ACC3111E46}" srcOrd="3" destOrd="0" presId="urn:microsoft.com/office/officeart/2018/2/layout/IconVerticalSolidList"/>
    <dgm:cxn modelId="{7F96472E-5E0C-4F7C-AC17-4B4CEEB8476A}" type="presParOf" srcId="{3FF8344D-7503-42FD-BC82-1437C9C7EF92}" destId="{B8DA152C-42D1-450D-A06F-327ED9C88FAB}" srcOrd="3" destOrd="0" presId="urn:microsoft.com/office/officeart/2018/2/layout/IconVerticalSolidList"/>
    <dgm:cxn modelId="{B714689B-7081-40F2-8B65-268944E31100}" type="presParOf" srcId="{3FF8344D-7503-42FD-BC82-1437C9C7EF92}" destId="{7CA615C7-7024-41D3-8A43-9DB1682D0FAE}" srcOrd="4" destOrd="0" presId="urn:microsoft.com/office/officeart/2018/2/layout/IconVerticalSolidList"/>
    <dgm:cxn modelId="{7619B501-A554-4C92-8A4B-F96EEA7AC0A3}" type="presParOf" srcId="{7CA615C7-7024-41D3-8A43-9DB1682D0FAE}" destId="{650729DB-228D-4CAA-8337-78EEDE5C661F}" srcOrd="0" destOrd="0" presId="urn:microsoft.com/office/officeart/2018/2/layout/IconVerticalSolidList"/>
    <dgm:cxn modelId="{A7F90F27-6D95-48DA-ABE3-6A8031579643}" type="presParOf" srcId="{7CA615C7-7024-41D3-8A43-9DB1682D0FAE}" destId="{B6F599C8-1285-4724-B842-E1560B59F967}" srcOrd="1" destOrd="0" presId="urn:microsoft.com/office/officeart/2018/2/layout/IconVerticalSolidList"/>
    <dgm:cxn modelId="{A766C762-E3CB-4ED2-8B89-7A60CC7259F2}" type="presParOf" srcId="{7CA615C7-7024-41D3-8A43-9DB1682D0FAE}" destId="{8BB3ADF3-67B1-4AC3-888C-605A294D908E}" srcOrd="2" destOrd="0" presId="urn:microsoft.com/office/officeart/2018/2/layout/IconVerticalSolidList"/>
    <dgm:cxn modelId="{8B6E5DD5-C888-4596-88D6-6C81021FD126}" type="presParOf" srcId="{7CA615C7-7024-41D3-8A43-9DB1682D0FAE}" destId="{D6805D91-BA69-4BA0-82EA-8A7AE3F72D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DC515F-D8B8-4156-93CA-5FFF758BC896}" type="doc">
      <dgm:prSet loTypeId="urn:microsoft.com/office/officeart/2005/8/layout/vProcess5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381495E-43A9-445C-AEB9-07D265383F07}">
      <dgm:prSet/>
      <dgm:spPr/>
      <dgm:t>
        <a:bodyPr/>
        <a:lstStyle/>
        <a:p>
          <a:r>
            <a:rPr lang="en-US" dirty="0"/>
            <a:t>Enter requested ISC amount per fiscal year</a:t>
          </a:r>
          <a:endParaRPr lang="en-US" b="0" dirty="0"/>
        </a:p>
      </dgm:t>
    </dgm:pt>
    <dgm:pt modelId="{2D912EBB-5819-4A6A-A78A-167200EEC116}" type="parTrans" cxnId="{12CB2795-D709-48F3-A928-D51B52716C4A}">
      <dgm:prSet/>
      <dgm:spPr/>
      <dgm:t>
        <a:bodyPr/>
        <a:lstStyle/>
        <a:p>
          <a:endParaRPr lang="en-US"/>
        </a:p>
      </dgm:t>
    </dgm:pt>
    <dgm:pt modelId="{3074EB38-5ABD-42B9-A9E0-B6CB291F9A0F}" type="sibTrans" cxnId="{12CB2795-D709-48F3-A928-D51B52716C4A}">
      <dgm:prSet/>
      <dgm:spPr/>
      <dgm:t>
        <a:bodyPr/>
        <a:lstStyle/>
        <a:p>
          <a:endParaRPr lang="en-US"/>
        </a:p>
      </dgm:t>
    </dgm:pt>
    <dgm:pt modelId="{E8EE7A1D-DAC4-48C5-AC0A-45492CE46AC5}">
      <dgm:prSet/>
      <dgm:spPr/>
      <dgm:t>
        <a:bodyPr/>
        <a:lstStyle/>
        <a:p>
          <a:r>
            <a:rPr lang="en-US" dirty="0"/>
            <a:t>Ensure totals equal full project cost</a:t>
          </a:r>
        </a:p>
      </dgm:t>
    </dgm:pt>
    <dgm:pt modelId="{69AFDDAF-CA14-4BC0-AA84-0ADF7D0412B3}" type="parTrans" cxnId="{39C4064B-2291-4307-B656-021C6C646506}">
      <dgm:prSet/>
      <dgm:spPr/>
      <dgm:t>
        <a:bodyPr/>
        <a:lstStyle/>
        <a:p>
          <a:endParaRPr lang="en-US"/>
        </a:p>
      </dgm:t>
    </dgm:pt>
    <dgm:pt modelId="{7A92C48A-05E7-4112-BE6F-8EF600868F2A}" type="sibTrans" cxnId="{39C4064B-2291-4307-B656-021C6C646506}">
      <dgm:prSet/>
      <dgm:spPr/>
      <dgm:t>
        <a:bodyPr/>
        <a:lstStyle/>
        <a:p>
          <a:endParaRPr lang="en-US"/>
        </a:p>
      </dgm:t>
    </dgm:pt>
    <dgm:pt modelId="{A96D6C05-694D-4F77-920D-8A8879DCF50A}">
      <dgm:prSet/>
      <dgm:spPr/>
      <dgm:t>
        <a:bodyPr/>
        <a:lstStyle/>
        <a:p>
          <a:r>
            <a:rPr lang="en-US" dirty="0"/>
            <a:t>Smaller projects may require only one fiscal year</a:t>
          </a:r>
        </a:p>
      </dgm:t>
    </dgm:pt>
    <dgm:pt modelId="{7F098196-95CB-4364-979B-00002434B70A}" type="parTrans" cxnId="{DE4E3884-E2FC-4459-BB1C-7A836FB9CDA8}">
      <dgm:prSet/>
      <dgm:spPr/>
      <dgm:t>
        <a:bodyPr/>
        <a:lstStyle/>
        <a:p>
          <a:endParaRPr lang="en-US"/>
        </a:p>
      </dgm:t>
    </dgm:pt>
    <dgm:pt modelId="{3E74D89D-82B5-46C0-BBAF-2F90F591B631}" type="sibTrans" cxnId="{DE4E3884-E2FC-4459-BB1C-7A836FB9CDA8}">
      <dgm:prSet/>
      <dgm:spPr/>
      <dgm:t>
        <a:bodyPr/>
        <a:lstStyle/>
        <a:p>
          <a:endParaRPr lang="en-US"/>
        </a:p>
      </dgm:t>
    </dgm:pt>
    <dgm:pt modelId="{D712AA47-3800-4D9B-829F-23DCE7BE1204}" type="pres">
      <dgm:prSet presAssocID="{5DDC515F-D8B8-4156-93CA-5FFF758BC896}" presName="outerComposite" presStyleCnt="0">
        <dgm:presLayoutVars>
          <dgm:chMax val="5"/>
          <dgm:dir/>
          <dgm:resizeHandles val="exact"/>
        </dgm:presLayoutVars>
      </dgm:prSet>
      <dgm:spPr/>
    </dgm:pt>
    <dgm:pt modelId="{45527758-B9B5-4DAA-BE44-AACCC8645DC8}" type="pres">
      <dgm:prSet presAssocID="{5DDC515F-D8B8-4156-93CA-5FFF758BC896}" presName="dummyMaxCanvas" presStyleCnt="0">
        <dgm:presLayoutVars/>
      </dgm:prSet>
      <dgm:spPr/>
    </dgm:pt>
    <dgm:pt modelId="{E7E4DD79-6D1C-4BF3-8CA8-22B38DC4D177}" type="pres">
      <dgm:prSet presAssocID="{5DDC515F-D8B8-4156-93CA-5FFF758BC896}" presName="ThreeNodes_1" presStyleLbl="node1" presStyleIdx="0" presStyleCnt="3">
        <dgm:presLayoutVars>
          <dgm:bulletEnabled val="1"/>
        </dgm:presLayoutVars>
      </dgm:prSet>
      <dgm:spPr/>
    </dgm:pt>
    <dgm:pt modelId="{A39400FB-B6FA-4A49-9FD7-125FA9B6B597}" type="pres">
      <dgm:prSet presAssocID="{5DDC515F-D8B8-4156-93CA-5FFF758BC896}" presName="ThreeNodes_2" presStyleLbl="node1" presStyleIdx="1" presStyleCnt="3">
        <dgm:presLayoutVars>
          <dgm:bulletEnabled val="1"/>
        </dgm:presLayoutVars>
      </dgm:prSet>
      <dgm:spPr/>
    </dgm:pt>
    <dgm:pt modelId="{CDA490E8-DBEF-4FF9-BACB-BA35CB8C0D58}" type="pres">
      <dgm:prSet presAssocID="{5DDC515F-D8B8-4156-93CA-5FFF758BC896}" presName="ThreeNodes_3" presStyleLbl="node1" presStyleIdx="2" presStyleCnt="3">
        <dgm:presLayoutVars>
          <dgm:bulletEnabled val="1"/>
        </dgm:presLayoutVars>
      </dgm:prSet>
      <dgm:spPr/>
    </dgm:pt>
    <dgm:pt modelId="{723EC26C-9123-4295-A4F5-56C1892B0644}" type="pres">
      <dgm:prSet presAssocID="{5DDC515F-D8B8-4156-93CA-5FFF758BC896}" presName="ThreeConn_1-2" presStyleLbl="fgAccFollowNode1" presStyleIdx="0" presStyleCnt="2">
        <dgm:presLayoutVars>
          <dgm:bulletEnabled val="1"/>
        </dgm:presLayoutVars>
      </dgm:prSet>
      <dgm:spPr/>
    </dgm:pt>
    <dgm:pt modelId="{6B7D0613-99FF-4678-BEC0-839463170514}" type="pres">
      <dgm:prSet presAssocID="{5DDC515F-D8B8-4156-93CA-5FFF758BC896}" presName="ThreeConn_2-3" presStyleLbl="fgAccFollowNode1" presStyleIdx="1" presStyleCnt="2">
        <dgm:presLayoutVars>
          <dgm:bulletEnabled val="1"/>
        </dgm:presLayoutVars>
      </dgm:prSet>
      <dgm:spPr/>
    </dgm:pt>
    <dgm:pt modelId="{DAF5C174-1C37-4312-971E-4482FCA5C52C}" type="pres">
      <dgm:prSet presAssocID="{5DDC515F-D8B8-4156-93CA-5FFF758BC896}" presName="ThreeNodes_1_text" presStyleLbl="node1" presStyleIdx="2" presStyleCnt="3">
        <dgm:presLayoutVars>
          <dgm:bulletEnabled val="1"/>
        </dgm:presLayoutVars>
      </dgm:prSet>
      <dgm:spPr/>
    </dgm:pt>
    <dgm:pt modelId="{3F7F815D-4C84-4D25-82B1-0EC96A21B63C}" type="pres">
      <dgm:prSet presAssocID="{5DDC515F-D8B8-4156-93CA-5FFF758BC896}" presName="ThreeNodes_2_text" presStyleLbl="node1" presStyleIdx="2" presStyleCnt="3">
        <dgm:presLayoutVars>
          <dgm:bulletEnabled val="1"/>
        </dgm:presLayoutVars>
      </dgm:prSet>
      <dgm:spPr/>
    </dgm:pt>
    <dgm:pt modelId="{190AF8C2-CEEF-4C01-9EF6-5DE7787A3A19}" type="pres">
      <dgm:prSet presAssocID="{5DDC515F-D8B8-4156-93CA-5FFF758BC896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8D9A921-D135-45C8-91E5-A68F5A16F115}" type="presOf" srcId="{5381495E-43A9-445C-AEB9-07D265383F07}" destId="{E7E4DD79-6D1C-4BF3-8CA8-22B38DC4D177}" srcOrd="0" destOrd="0" presId="urn:microsoft.com/office/officeart/2005/8/layout/vProcess5"/>
    <dgm:cxn modelId="{2516F02C-6322-4C4E-9F5A-26BC9AA25911}" type="presOf" srcId="{5381495E-43A9-445C-AEB9-07D265383F07}" destId="{DAF5C174-1C37-4312-971E-4482FCA5C52C}" srcOrd="1" destOrd="0" presId="urn:microsoft.com/office/officeart/2005/8/layout/vProcess5"/>
    <dgm:cxn modelId="{CD149043-E90B-490A-86D4-99D97B0C58A2}" type="presOf" srcId="{3074EB38-5ABD-42B9-A9E0-B6CB291F9A0F}" destId="{723EC26C-9123-4295-A4F5-56C1892B0644}" srcOrd="0" destOrd="0" presId="urn:microsoft.com/office/officeart/2005/8/layout/vProcess5"/>
    <dgm:cxn modelId="{39C4064B-2291-4307-B656-021C6C646506}" srcId="{5DDC515F-D8B8-4156-93CA-5FFF758BC896}" destId="{E8EE7A1D-DAC4-48C5-AC0A-45492CE46AC5}" srcOrd="1" destOrd="0" parTransId="{69AFDDAF-CA14-4BC0-AA84-0ADF7D0412B3}" sibTransId="{7A92C48A-05E7-4112-BE6F-8EF600868F2A}"/>
    <dgm:cxn modelId="{FCA4AA79-9B0A-47F2-8C75-FB0EB864EA4A}" type="presOf" srcId="{E8EE7A1D-DAC4-48C5-AC0A-45492CE46AC5}" destId="{3F7F815D-4C84-4D25-82B1-0EC96A21B63C}" srcOrd="1" destOrd="0" presId="urn:microsoft.com/office/officeart/2005/8/layout/vProcess5"/>
    <dgm:cxn modelId="{DE4E3884-E2FC-4459-BB1C-7A836FB9CDA8}" srcId="{5DDC515F-D8B8-4156-93CA-5FFF758BC896}" destId="{A96D6C05-694D-4F77-920D-8A8879DCF50A}" srcOrd="2" destOrd="0" parTransId="{7F098196-95CB-4364-979B-00002434B70A}" sibTransId="{3E74D89D-82B5-46C0-BBAF-2F90F591B631}"/>
    <dgm:cxn modelId="{12CB2795-D709-48F3-A928-D51B52716C4A}" srcId="{5DDC515F-D8B8-4156-93CA-5FFF758BC896}" destId="{5381495E-43A9-445C-AEB9-07D265383F07}" srcOrd="0" destOrd="0" parTransId="{2D912EBB-5819-4A6A-A78A-167200EEC116}" sibTransId="{3074EB38-5ABD-42B9-A9E0-B6CB291F9A0F}"/>
    <dgm:cxn modelId="{EC5DB8AC-C857-4F0D-9407-B4E3A8ABB149}" type="presOf" srcId="{5DDC515F-D8B8-4156-93CA-5FFF758BC896}" destId="{D712AA47-3800-4D9B-829F-23DCE7BE1204}" srcOrd="0" destOrd="0" presId="urn:microsoft.com/office/officeart/2005/8/layout/vProcess5"/>
    <dgm:cxn modelId="{FC0AA1C2-8577-405F-B82A-89CC63D37DFB}" type="presOf" srcId="{E8EE7A1D-DAC4-48C5-AC0A-45492CE46AC5}" destId="{A39400FB-B6FA-4A49-9FD7-125FA9B6B597}" srcOrd="0" destOrd="0" presId="urn:microsoft.com/office/officeart/2005/8/layout/vProcess5"/>
    <dgm:cxn modelId="{97CA24C9-D7DA-41D0-BC30-430A78E1E635}" type="presOf" srcId="{A96D6C05-694D-4F77-920D-8A8879DCF50A}" destId="{CDA490E8-DBEF-4FF9-BACB-BA35CB8C0D58}" srcOrd="0" destOrd="0" presId="urn:microsoft.com/office/officeart/2005/8/layout/vProcess5"/>
    <dgm:cxn modelId="{F17434D7-A5D7-4970-93A4-2C683E4337AB}" type="presOf" srcId="{7A92C48A-05E7-4112-BE6F-8EF600868F2A}" destId="{6B7D0613-99FF-4678-BEC0-839463170514}" srcOrd="0" destOrd="0" presId="urn:microsoft.com/office/officeart/2005/8/layout/vProcess5"/>
    <dgm:cxn modelId="{E29041F8-E7FB-40C5-BFCA-28C2223451EE}" type="presOf" srcId="{A96D6C05-694D-4F77-920D-8A8879DCF50A}" destId="{190AF8C2-CEEF-4C01-9EF6-5DE7787A3A19}" srcOrd="1" destOrd="0" presId="urn:microsoft.com/office/officeart/2005/8/layout/vProcess5"/>
    <dgm:cxn modelId="{F1160AA9-2107-465D-A284-3F6BFF58C8F8}" type="presParOf" srcId="{D712AA47-3800-4D9B-829F-23DCE7BE1204}" destId="{45527758-B9B5-4DAA-BE44-AACCC8645DC8}" srcOrd="0" destOrd="0" presId="urn:microsoft.com/office/officeart/2005/8/layout/vProcess5"/>
    <dgm:cxn modelId="{E6B3B9F2-1306-4CF5-A38F-64AC7180C11F}" type="presParOf" srcId="{D712AA47-3800-4D9B-829F-23DCE7BE1204}" destId="{E7E4DD79-6D1C-4BF3-8CA8-22B38DC4D177}" srcOrd="1" destOrd="0" presId="urn:microsoft.com/office/officeart/2005/8/layout/vProcess5"/>
    <dgm:cxn modelId="{A1A37613-0CE1-4BB7-BA5E-0488B44D5C92}" type="presParOf" srcId="{D712AA47-3800-4D9B-829F-23DCE7BE1204}" destId="{A39400FB-B6FA-4A49-9FD7-125FA9B6B597}" srcOrd="2" destOrd="0" presId="urn:microsoft.com/office/officeart/2005/8/layout/vProcess5"/>
    <dgm:cxn modelId="{A444D844-E4D7-4C56-A7A7-6C642C8E2A89}" type="presParOf" srcId="{D712AA47-3800-4D9B-829F-23DCE7BE1204}" destId="{CDA490E8-DBEF-4FF9-BACB-BA35CB8C0D58}" srcOrd="3" destOrd="0" presId="urn:microsoft.com/office/officeart/2005/8/layout/vProcess5"/>
    <dgm:cxn modelId="{FC7717F5-00FA-45B5-A1D8-97CBF6A384AF}" type="presParOf" srcId="{D712AA47-3800-4D9B-829F-23DCE7BE1204}" destId="{723EC26C-9123-4295-A4F5-56C1892B0644}" srcOrd="4" destOrd="0" presId="urn:microsoft.com/office/officeart/2005/8/layout/vProcess5"/>
    <dgm:cxn modelId="{EA547162-2DD3-4D72-B1FE-A3F9F876E2D0}" type="presParOf" srcId="{D712AA47-3800-4D9B-829F-23DCE7BE1204}" destId="{6B7D0613-99FF-4678-BEC0-839463170514}" srcOrd="5" destOrd="0" presId="urn:microsoft.com/office/officeart/2005/8/layout/vProcess5"/>
    <dgm:cxn modelId="{2B9B1BE0-6BA7-4522-AD0D-08B6252D51BE}" type="presParOf" srcId="{D712AA47-3800-4D9B-829F-23DCE7BE1204}" destId="{DAF5C174-1C37-4312-971E-4482FCA5C52C}" srcOrd="6" destOrd="0" presId="urn:microsoft.com/office/officeart/2005/8/layout/vProcess5"/>
    <dgm:cxn modelId="{6B348D03-ECFC-4DA3-9112-636E6E9D62FC}" type="presParOf" srcId="{D712AA47-3800-4D9B-829F-23DCE7BE1204}" destId="{3F7F815D-4C84-4D25-82B1-0EC96A21B63C}" srcOrd="7" destOrd="0" presId="urn:microsoft.com/office/officeart/2005/8/layout/vProcess5"/>
    <dgm:cxn modelId="{F8CD198A-9EF2-4997-9FCF-C53C297C004F}" type="presParOf" srcId="{D712AA47-3800-4D9B-829F-23DCE7BE1204}" destId="{190AF8C2-CEEF-4C01-9EF6-5DE7787A3A1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2AA5-B955-4C93-8986-05099C197B7D}">
      <dsp:nvSpPr>
        <dsp:cNvPr id="0" name=""/>
        <dsp:cNvSpPr/>
      </dsp:nvSpPr>
      <dsp:spPr>
        <a:xfrm>
          <a:off x="0" y="566"/>
          <a:ext cx="8412480" cy="132579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D7676-1C0F-4437-968F-01D7763F0823}">
      <dsp:nvSpPr>
        <dsp:cNvPr id="0" name=""/>
        <dsp:cNvSpPr/>
      </dsp:nvSpPr>
      <dsp:spPr>
        <a:xfrm>
          <a:off x="401053" y="298871"/>
          <a:ext cx="729189" cy="7291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BA634-A881-4893-B19F-987FEFA4DCBC}">
      <dsp:nvSpPr>
        <dsp:cNvPr id="0" name=""/>
        <dsp:cNvSpPr/>
      </dsp:nvSpPr>
      <dsp:spPr>
        <a:xfrm>
          <a:off x="1531296" y="566"/>
          <a:ext cx="6881183" cy="132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14" tIns="140314" rIns="140314" bIns="140314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Use whole, unique numbers starting at 1</a:t>
          </a:r>
          <a:endParaRPr lang="en-US" sz="3200" b="0" kern="1200" dirty="0"/>
        </a:p>
      </dsp:txBody>
      <dsp:txXfrm>
        <a:off x="1531296" y="566"/>
        <a:ext cx="6881183" cy="1325798"/>
      </dsp:txXfrm>
    </dsp:sp>
    <dsp:sp modelId="{17BE565A-9ECA-41C3-B0F6-1E44E3B896F6}">
      <dsp:nvSpPr>
        <dsp:cNvPr id="0" name=""/>
        <dsp:cNvSpPr/>
      </dsp:nvSpPr>
      <dsp:spPr>
        <a:xfrm>
          <a:off x="0" y="1657814"/>
          <a:ext cx="8412480" cy="132579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C9694-FAF9-486B-B998-7D4EF6A8AAB4}">
      <dsp:nvSpPr>
        <dsp:cNvPr id="0" name=""/>
        <dsp:cNvSpPr/>
      </dsp:nvSpPr>
      <dsp:spPr>
        <a:xfrm>
          <a:off x="401053" y="1956118"/>
          <a:ext cx="729189" cy="7291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B754A-27F2-44FE-A33B-C1ACC3111E46}">
      <dsp:nvSpPr>
        <dsp:cNvPr id="0" name=""/>
        <dsp:cNvSpPr/>
      </dsp:nvSpPr>
      <dsp:spPr>
        <a:xfrm>
          <a:off x="1531296" y="1657814"/>
          <a:ext cx="6881183" cy="132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14" tIns="140314" rIns="140314" bIns="140314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Rank multiple FNCFS projects in order</a:t>
          </a:r>
          <a:endParaRPr lang="en-US" sz="3200" b="1" kern="1200" dirty="0"/>
        </a:p>
      </dsp:txBody>
      <dsp:txXfrm>
        <a:off x="1531296" y="1657814"/>
        <a:ext cx="6881183" cy="1325798"/>
      </dsp:txXfrm>
    </dsp:sp>
    <dsp:sp modelId="{650729DB-228D-4CAA-8337-78EEDE5C661F}">
      <dsp:nvSpPr>
        <dsp:cNvPr id="0" name=""/>
        <dsp:cNvSpPr/>
      </dsp:nvSpPr>
      <dsp:spPr>
        <a:xfrm>
          <a:off x="0" y="3315062"/>
          <a:ext cx="8412480" cy="132579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F599C8-1285-4724-B842-E1560B59F967}">
      <dsp:nvSpPr>
        <dsp:cNvPr id="0" name=""/>
        <dsp:cNvSpPr/>
      </dsp:nvSpPr>
      <dsp:spPr>
        <a:xfrm>
          <a:off x="401053" y="3613366"/>
          <a:ext cx="729189" cy="7291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05D91-BA69-4BA0-82EA-8A7AE3F72DDE}">
      <dsp:nvSpPr>
        <dsp:cNvPr id="0" name=""/>
        <dsp:cNvSpPr/>
      </dsp:nvSpPr>
      <dsp:spPr>
        <a:xfrm>
          <a:off x="1531296" y="3315062"/>
          <a:ext cx="6881183" cy="132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14" tIns="140314" rIns="140314" bIns="140314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u="sng" kern="1200" dirty="0"/>
            <a:t>AGENCIES:</a:t>
          </a:r>
          <a:r>
            <a:rPr lang="en-US" sz="3200" u="none" kern="1200" dirty="0"/>
            <a:t> </a:t>
          </a:r>
          <a:r>
            <a:rPr lang="en-US" sz="3200" kern="1200" dirty="0"/>
            <a:t>Ensure alignment with Community Well-Being Plan</a:t>
          </a:r>
          <a:endParaRPr lang="en-US" sz="3200" b="1" kern="1200" dirty="0"/>
        </a:p>
      </dsp:txBody>
      <dsp:txXfrm>
        <a:off x="1531296" y="3315062"/>
        <a:ext cx="6881183" cy="13257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0A17E-3790-413A-A08E-F198A7586F82}">
      <dsp:nvSpPr>
        <dsp:cNvPr id="0" name=""/>
        <dsp:cNvSpPr/>
      </dsp:nvSpPr>
      <dsp:spPr>
        <a:xfrm>
          <a:off x="818352" y="647440"/>
          <a:ext cx="1088964" cy="108896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7BD2EC-C2B7-4038-A38E-071DA9CE1CA4}">
      <dsp:nvSpPr>
        <dsp:cNvPr id="0" name=""/>
        <dsp:cNvSpPr/>
      </dsp:nvSpPr>
      <dsp:spPr>
        <a:xfrm>
          <a:off x="152874" y="2238679"/>
          <a:ext cx="2419920" cy="1755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Use short, descriptive titles</a:t>
          </a:r>
        </a:p>
      </dsp:txBody>
      <dsp:txXfrm>
        <a:off x="152874" y="2238679"/>
        <a:ext cx="2419920" cy="1755307"/>
      </dsp:txXfrm>
    </dsp:sp>
    <dsp:sp modelId="{333CDED4-BB5D-49A6-9DDC-E4F066409DC1}">
      <dsp:nvSpPr>
        <dsp:cNvPr id="0" name=""/>
        <dsp:cNvSpPr/>
      </dsp:nvSpPr>
      <dsp:spPr>
        <a:xfrm>
          <a:off x="3661758" y="647440"/>
          <a:ext cx="1088964" cy="108896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8CB468-7B84-4E40-804B-557A68128713}">
      <dsp:nvSpPr>
        <dsp:cNvPr id="0" name=""/>
        <dsp:cNvSpPr/>
      </dsp:nvSpPr>
      <dsp:spPr>
        <a:xfrm>
          <a:off x="2996280" y="2238679"/>
          <a:ext cx="2419920" cy="1755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Include infrastructure type and phase</a:t>
          </a:r>
        </a:p>
      </dsp:txBody>
      <dsp:txXfrm>
        <a:off x="2996280" y="2238679"/>
        <a:ext cx="2419920" cy="1755307"/>
      </dsp:txXfrm>
    </dsp:sp>
    <dsp:sp modelId="{DE864A5A-40C5-4DCE-8DE3-70A4E2111ED2}">
      <dsp:nvSpPr>
        <dsp:cNvPr id="0" name=""/>
        <dsp:cNvSpPr/>
      </dsp:nvSpPr>
      <dsp:spPr>
        <a:xfrm>
          <a:off x="6505164" y="647440"/>
          <a:ext cx="1088964" cy="108896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D004B2-5400-4783-917C-7DFDC9B0E09C}">
      <dsp:nvSpPr>
        <dsp:cNvPr id="0" name=""/>
        <dsp:cNvSpPr/>
      </dsp:nvSpPr>
      <dsp:spPr>
        <a:xfrm>
          <a:off x="5839686" y="2238679"/>
          <a:ext cx="2419920" cy="1755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Ex: Healing Lodge – Feasibility Study</a:t>
          </a:r>
        </a:p>
      </dsp:txBody>
      <dsp:txXfrm>
        <a:off x="5839686" y="2238679"/>
        <a:ext cx="2419920" cy="17553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41B4CA-DB3B-48F2-AC86-31F53A54354C}">
      <dsp:nvSpPr>
        <dsp:cNvPr id="0" name=""/>
        <dsp:cNvSpPr/>
      </dsp:nvSpPr>
      <dsp:spPr>
        <a:xfrm>
          <a:off x="0" y="480483"/>
          <a:ext cx="2628899" cy="368045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59" tIns="330200" rIns="204959" bIns="3302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Summarize scope, purpose, phase</a:t>
          </a:r>
          <a:endParaRPr lang="en-US" sz="3000" b="1" kern="1200" dirty="0"/>
        </a:p>
      </dsp:txBody>
      <dsp:txXfrm>
        <a:off x="0" y="1879058"/>
        <a:ext cx="2628899" cy="2208275"/>
      </dsp:txXfrm>
    </dsp:sp>
    <dsp:sp modelId="{57CA58B9-3523-4897-9092-05AA9479D7D8}">
      <dsp:nvSpPr>
        <dsp:cNvPr id="0" name=""/>
        <dsp:cNvSpPr/>
      </dsp:nvSpPr>
      <dsp:spPr>
        <a:xfrm>
          <a:off x="762381" y="848529"/>
          <a:ext cx="1104137" cy="11041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6083" tIns="12700" rIns="8608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924078" y="1010226"/>
        <a:ext cx="780743" cy="780743"/>
      </dsp:txXfrm>
    </dsp:sp>
    <dsp:sp modelId="{A32CB597-4A92-4E38-827C-4FCB5E31C623}">
      <dsp:nvSpPr>
        <dsp:cNvPr id="0" name=""/>
        <dsp:cNvSpPr/>
      </dsp:nvSpPr>
      <dsp:spPr>
        <a:xfrm>
          <a:off x="0" y="4160871"/>
          <a:ext cx="2628899" cy="72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50EADD-E170-4B5F-9E92-2CE9B4584662}">
      <dsp:nvSpPr>
        <dsp:cNvPr id="0" name=""/>
        <dsp:cNvSpPr/>
      </dsp:nvSpPr>
      <dsp:spPr>
        <a:xfrm>
          <a:off x="2891790" y="480483"/>
          <a:ext cx="2628899" cy="3680459"/>
        </a:xfrm>
        <a:prstGeom prst="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59" tIns="330200" rIns="204959" bIns="3302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Explain link to FNCFS service delivery</a:t>
          </a:r>
        </a:p>
      </dsp:txBody>
      <dsp:txXfrm>
        <a:off x="2891790" y="1879058"/>
        <a:ext cx="2628899" cy="2208275"/>
      </dsp:txXfrm>
    </dsp:sp>
    <dsp:sp modelId="{84148A7D-4041-4078-B995-01F8F94F9439}">
      <dsp:nvSpPr>
        <dsp:cNvPr id="0" name=""/>
        <dsp:cNvSpPr/>
      </dsp:nvSpPr>
      <dsp:spPr>
        <a:xfrm>
          <a:off x="3654170" y="848529"/>
          <a:ext cx="1104137" cy="1104137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6083" tIns="12700" rIns="8608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815867" y="1010226"/>
        <a:ext cx="780743" cy="780743"/>
      </dsp:txXfrm>
    </dsp:sp>
    <dsp:sp modelId="{90EDF779-ECD5-48B2-B38F-51F660DB1380}">
      <dsp:nvSpPr>
        <dsp:cNvPr id="0" name=""/>
        <dsp:cNvSpPr/>
      </dsp:nvSpPr>
      <dsp:spPr>
        <a:xfrm>
          <a:off x="2891790" y="4160871"/>
          <a:ext cx="2628899" cy="72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0A490A-3DE7-441E-81E8-88D186BE20AE}">
      <dsp:nvSpPr>
        <dsp:cNvPr id="0" name=""/>
        <dsp:cNvSpPr/>
      </dsp:nvSpPr>
      <dsp:spPr>
        <a:xfrm>
          <a:off x="5783579" y="480483"/>
          <a:ext cx="2628899" cy="3680459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59" tIns="330200" rIns="204959" bIns="3302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Note needs assessment or cultural supports</a:t>
          </a:r>
        </a:p>
      </dsp:txBody>
      <dsp:txXfrm>
        <a:off x="5783579" y="1879058"/>
        <a:ext cx="2628899" cy="2208275"/>
      </dsp:txXfrm>
    </dsp:sp>
    <dsp:sp modelId="{91A52B42-B14D-4ABD-851E-4D9639AC1DC8}">
      <dsp:nvSpPr>
        <dsp:cNvPr id="0" name=""/>
        <dsp:cNvSpPr/>
      </dsp:nvSpPr>
      <dsp:spPr>
        <a:xfrm>
          <a:off x="6545960" y="848529"/>
          <a:ext cx="1104137" cy="1104137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6083" tIns="12700" rIns="8608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707657" y="1010226"/>
        <a:ext cx="780743" cy="780743"/>
      </dsp:txXfrm>
    </dsp:sp>
    <dsp:sp modelId="{9E9700F7-0A3E-4DE2-80EE-FC2970634C31}">
      <dsp:nvSpPr>
        <dsp:cNvPr id="0" name=""/>
        <dsp:cNvSpPr/>
      </dsp:nvSpPr>
      <dsp:spPr>
        <a:xfrm>
          <a:off x="5783579" y="4160871"/>
          <a:ext cx="2628899" cy="7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FC0D3-1EAA-47D4-8E8E-42CB1D0D77F0}">
      <dsp:nvSpPr>
        <dsp:cNvPr id="0" name=""/>
        <dsp:cNvSpPr/>
      </dsp:nvSpPr>
      <dsp:spPr>
        <a:xfrm>
          <a:off x="466228" y="614284"/>
          <a:ext cx="1406812" cy="1406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156C83-66FD-41DA-81FF-71C613A5F04C}">
      <dsp:nvSpPr>
        <dsp:cNvPr id="0" name=""/>
        <dsp:cNvSpPr/>
      </dsp:nvSpPr>
      <dsp:spPr>
        <a:xfrm>
          <a:off x="766041" y="914096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DAB17D-7C49-4FC4-9F97-A0DA71D8BD97}">
      <dsp:nvSpPr>
        <dsp:cNvPr id="0" name=""/>
        <dsp:cNvSpPr/>
      </dsp:nvSpPr>
      <dsp:spPr>
        <a:xfrm>
          <a:off x="16510" y="2459284"/>
          <a:ext cx="2306250" cy="156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b="0" kern="1200" dirty="0"/>
            <a:t>Add contextual notes or status info</a:t>
          </a:r>
        </a:p>
      </dsp:txBody>
      <dsp:txXfrm>
        <a:off x="16510" y="2459284"/>
        <a:ext cx="2306250" cy="1567858"/>
      </dsp:txXfrm>
    </dsp:sp>
    <dsp:sp modelId="{DAEC8F99-D98C-4A04-B4FC-F9D1C2F7279E}">
      <dsp:nvSpPr>
        <dsp:cNvPr id="0" name=""/>
        <dsp:cNvSpPr/>
      </dsp:nvSpPr>
      <dsp:spPr>
        <a:xfrm>
          <a:off x="3502833" y="614284"/>
          <a:ext cx="1406812" cy="1406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677A58-C872-4C66-B4D2-AE4E76ED358D}">
      <dsp:nvSpPr>
        <dsp:cNvPr id="0" name=""/>
        <dsp:cNvSpPr/>
      </dsp:nvSpPr>
      <dsp:spPr>
        <a:xfrm>
          <a:off x="3802646" y="914096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9AFE6A-98BE-4F9E-B39F-7FDC14373C8C}">
      <dsp:nvSpPr>
        <dsp:cNvPr id="0" name=""/>
        <dsp:cNvSpPr/>
      </dsp:nvSpPr>
      <dsp:spPr>
        <a:xfrm>
          <a:off x="2726353" y="2459284"/>
          <a:ext cx="2959772" cy="156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b="0" kern="1200" dirty="0"/>
            <a:t>Indicate new/existing building and infrastructure availability</a:t>
          </a:r>
        </a:p>
      </dsp:txBody>
      <dsp:txXfrm>
        <a:off x="2726353" y="2459284"/>
        <a:ext cx="2959772" cy="1567858"/>
      </dsp:txXfrm>
    </dsp:sp>
    <dsp:sp modelId="{15847BE6-015E-4E39-B8AA-819ACB8E08EF}">
      <dsp:nvSpPr>
        <dsp:cNvPr id="0" name=""/>
        <dsp:cNvSpPr/>
      </dsp:nvSpPr>
      <dsp:spPr>
        <a:xfrm>
          <a:off x="6539438" y="614284"/>
          <a:ext cx="1406812" cy="1406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7B0E86-B428-40CA-9F5E-511B93431E80}">
      <dsp:nvSpPr>
        <dsp:cNvPr id="0" name=""/>
        <dsp:cNvSpPr/>
      </dsp:nvSpPr>
      <dsp:spPr>
        <a:xfrm>
          <a:off x="6839251" y="914096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1E9142-9CD2-461C-B117-B60F629F27B6}">
      <dsp:nvSpPr>
        <dsp:cNvPr id="0" name=""/>
        <dsp:cNvSpPr/>
      </dsp:nvSpPr>
      <dsp:spPr>
        <a:xfrm>
          <a:off x="6089719" y="2459284"/>
          <a:ext cx="2306250" cy="156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b="0" kern="1200" dirty="0"/>
            <a:t>Ex: BCR submitted, needs assessment completed</a:t>
          </a:r>
        </a:p>
      </dsp:txBody>
      <dsp:txXfrm>
        <a:off x="6089719" y="2459284"/>
        <a:ext cx="2306250" cy="15678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A4891-DE39-4685-95AA-4E340DE4865C}">
      <dsp:nvSpPr>
        <dsp:cNvPr id="0" name=""/>
        <dsp:cNvSpPr/>
      </dsp:nvSpPr>
      <dsp:spPr>
        <a:xfrm>
          <a:off x="2336796" y="2266"/>
          <a:ext cx="3738886" cy="149577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All-inclusive project cost</a:t>
          </a:r>
          <a:endParaRPr lang="en-US" sz="3200" b="0" kern="1200" dirty="0"/>
        </a:p>
      </dsp:txBody>
      <dsp:txXfrm>
        <a:off x="2409814" y="75284"/>
        <a:ext cx="3592850" cy="1349736"/>
      </dsp:txXfrm>
    </dsp:sp>
    <dsp:sp modelId="{F0DB67AC-C8D4-4DDA-ABF7-896834DF4F6E}">
      <dsp:nvSpPr>
        <dsp:cNvPr id="0" name=""/>
        <dsp:cNvSpPr/>
      </dsp:nvSpPr>
      <dsp:spPr>
        <a:xfrm>
          <a:off x="2336796" y="1572827"/>
          <a:ext cx="3738886" cy="149577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Auto-populated from fiscal year entries</a:t>
          </a:r>
        </a:p>
      </dsp:txBody>
      <dsp:txXfrm>
        <a:off x="2409814" y="1645845"/>
        <a:ext cx="3592850" cy="1349736"/>
      </dsp:txXfrm>
    </dsp:sp>
    <dsp:sp modelId="{4B394936-D92F-4ECC-B4B4-256F5BE30E53}">
      <dsp:nvSpPr>
        <dsp:cNvPr id="0" name=""/>
        <dsp:cNvSpPr/>
      </dsp:nvSpPr>
      <dsp:spPr>
        <a:xfrm>
          <a:off x="2336796" y="3143388"/>
          <a:ext cx="3738886" cy="149577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Use whole-dollar Canadian amounts</a:t>
          </a:r>
          <a:endParaRPr lang="en-US" sz="3100" kern="1200" dirty="0"/>
        </a:p>
      </dsp:txBody>
      <dsp:txXfrm>
        <a:off x="2409814" y="3216406"/>
        <a:ext cx="3592850" cy="13497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42AA5-B955-4C93-8986-05099C197B7D}">
      <dsp:nvSpPr>
        <dsp:cNvPr id="0" name=""/>
        <dsp:cNvSpPr/>
      </dsp:nvSpPr>
      <dsp:spPr>
        <a:xfrm>
          <a:off x="0" y="525"/>
          <a:ext cx="5506720" cy="1230511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D7676-1C0F-4437-968F-01D7763F0823}">
      <dsp:nvSpPr>
        <dsp:cNvPr id="0" name=""/>
        <dsp:cNvSpPr/>
      </dsp:nvSpPr>
      <dsp:spPr>
        <a:xfrm>
          <a:off x="372229" y="277390"/>
          <a:ext cx="676781" cy="6767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BA634-A881-4893-B19F-987FEFA4DCBC}">
      <dsp:nvSpPr>
        <dsp:cNvPr id="0" name=""/>
        <dsp:cNvSpPr/>
      </dsp:nvSpPr>
      <dsp:spPr>
        <a:xfrm>
          <a:off x="1421240" y="525"/>
          <a:ext cx="4085479" cy="1230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29" tIns="130229" rIns="130229" bIns="13022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List external confirmed or anticipated funds</a:t>
          </a:r>
        </a:p>
      </dsp:txBody>
      <dsp:txXfrm>
        <a:off x="1421240" y="525"/>
        <a:ext cx="4085479" cy="1230511"/>
      </dsp:txXfrm>
    </dsp:sp>
    <dsp:sp modelId="{17BE565A-9ECA-41C3-B0F6-1E44E3B896F6}">
      <dsp:nvSpPr>
        <dsp:cNvPr id="0" name=""/>
        <dsp:cNvSpPr/>
      </dsp:nvSpPr>
      <dsp:spPr>
        <a:xfrm>
          <a:off x="0" y="1538664"/>
          <a:ext cx="5506720" cy="1230511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C9694-FAF9-486B-B998-7D4EF6A8AAB4}">
      <dsp:nvSpPr>
        <dsp:cNvPr id="0" name=""/>
        <dsp:cNvSpPr/>
      </dsp:nvSpPr>
      <dsp:spPr>
        <a:xfrm>
          <a:off x="372229" y="1815529"/>
          <a:ext cx="676781" cy="6767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B754A-27F2-44FE-A33B-C1ACC3111E46}">
      <dsp:nvSpPr>
        <dsp:cNvPr id="0" name=""/>
        <dsp:cNvSpPr/>
      </dsp:nvSpPr>
      <dsp:spPr>
        <a:xfrm>
          <a:off x="1421240" y="1538664"/>
          <a:ext cx="4085479" cy="1230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29" tIns="130229" rIns="130229" bIns="13022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Include FN, CMHC, provincial, or philanthropic contributions</a:t>
          </a:r>
          <a:endParaRPr lang="en-US" sz="2000" b="1" kern="1200" dirty="0"/>
        </a:p>
      </dsp:txBody>
      <dsp:txXfrm>
        <a:off x="1421240" y="1538664"/>
        <a:ext cx="4085479" cy="1230511"/>
      </dsp:txXfrm>
    </dsp:sp>
    <dsp:sp modelId="{650729DB-228D-4CAA-8337-78EEDE5C661F}">
      <dsp:nvSpPr>
        <dsp:cNvPr id="0" name=""/>
        <dsp:cNvSpPr/>
      </dsp:nvSpPr>
      <dsp:spPr>
        <a:xfrm>
          <a:off x="0" y="3076803"/>
          <a:ext cx="5506720" cy="1230511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F599C8-1285-4724-B842-E1560B59F967}">
      <dsp:nvSpPr>
        <dsp:cNvPr id="0" name=""/>
        <dsp:cNvSpPr/>
      </dsp:nvSpPr>
      <dsp:spPr>
        <a:xfrm>
          <a:off x="372229" y="3353668"/>
          <a:ext cx="676781" cy="6767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05D91-BA69-4BA0-82EA-8A7AE3F72DDE}">
      <dsp:nvSpPr>
        <dsp:cNvPr id="0" name=""/>
        <dsp:cNvSpPr/>
      </dsp:nvSpPr>
      <dsp:spPr>
        <a:xfrm>
          <a:off x="1734229" y="3316824"/>
          <a:ext cx="3398792" cy="991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29" tIns="130229" rIns="130229" bIns="13022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Enter $0 if none</a:t>
          </a:r>
          <a:endParaRPr lang="en-US" sz="2400" b="1" kern="1200" dirty="0"/>
        </a:p>
      </dsp:txBody>
      <dsp:txXfrm>
        <a:off x="1734229" y="3316824"/>
        <a:ext cx="3398792" cy="9910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DD79-6D1C-4BF3-8CA8-22B38DC4D177}">
      <dsp:nvSpPr>
        <dsp:cNvPr id="0" name=""/>
        <dsp:cNvSpPr/>
      </dsp:nvSpPr>
      <dsp:spPr>
        <a:xfrm>
          <a:off x="0" y="0"/>
          <a:ext cx="7150608" cy="13924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Enter requested ISC amount per fiscal year</a:t>
          </a:r>
          <a:endParaRPr lang="en-US" sz="3400" b="0" kern="1200" dirty="0"/>
        </a:p>
      </dsp:txBody>
      <dsp:txXfrm>
        <a:off x="40783" y="40783"/>
        <a:ext cx="5648069" cy="1310862"/>
      </dsp:txXfrm>
    </dsp:sp>
    <dsp:sp modelId="{A39400FB-B6FA-4A49-9FD7-125FA9B6B597}">
      <dsp:nvSpPr>
        <dsp:cNvPr id="0" name=""/>
        <dsp:cNvSpPr/>
      </dsp:nvSpPr>
      <dsp:spPr>
        <a:xfrm>
          <a:off x="630935" y="1624499"/>
          <a:ext cx="7150608" cy="13924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Ensure totals equal full project cost</a:t>
          </a:r>
        </a:p>
      </dsp:txBody>
      <dsp:txXfrm>
        <a:off x="671718" y="1665282"/>
        <a:ext cx="5533027" cy="1310862"/>
      </dsp:txXfrm>
    </dsp:sp>
    <dsp:sp modelId="{CDA490E8-DBEF-4FF9-BACB-BA35CB8C0D58}">
      <dsp:nvSpPr>
        <dsp:cNvPr id="0" name=""/>
        <dsp:cNvSpPr/>
      </dsp:nvSpPr>
      <dsp:spPr>
        <a:xfrm>
          <a:off x="1261871" y="3248998"/>
          <a:ext cx="7150608" cy="13924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Smaller projects may require only one fiscal year</a:t>
          </a:r>
        </a:p>
      </dsp:txBody>
      <dsp:txXfrm>
        <a:off x="1302654" y="3289781"/>
        <a:ext cx="5533027" cy="1310862"/>
      </dsp:txXfrm>
    </dsp:sp>
    <dsp:sp modelId="{723EC26C-9123-4295-A4F5-56C1892B0644}">
      <dsp:nvSpPr>
        <dsp:cNvPr id="0" name=""/>
        <dsp:cNvSpPr/>
      </dsp:nvSpPr>
      <dsp:spPr>
        <a:xfrm>
          <a:off x="6245529" y="1055924"/>
          <a:ext cx="905078" cy="90507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449172" y="1055924"/>
        <a:ext cx="497792" cy="681071"/>
      </dsp:txXfrm>
    </dsp:sp>
    <dsp:sp modelId="{6B7D0613-99FF-4678-BEC0-839463170514}">
      <dsp:nvSpPr>
        <dsp:cNvPr id="0" name=""/>
        <dsp:cNvSpPr/>
      </dsp:nvSpPr>
      <dsp:spPr>
        <a:xfrm>
          <a:off x="6876465" y="2671141"/>
          <a:ext cx="905078" cy="90507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080108" y="2671141"/>
        <a:ext cx="497792" cy="681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364204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1096988" indent="-421918" defTabSz="1364204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687676" indent="-337536" defTabSz="1364204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2362745" indent="-337536" defTabSz="1364204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3037815" indent="-337536" defTabSz="1364204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3712886" indent="-337536" defTabSz="136420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4387956" indent="-337536" defTabSz="136420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5063025" indent="-337536" defTabSz="136420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5738096" indent="-337536" defTabSz="1364204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24F3551-6772-4ED3-AD12-7448C81BF950}" type="slidenum">
              <a:rPr lang="en-CA" altLang="en-US" smtClean="0">
                <a:latin typeface="Arial" charset="0"/>
              </a:rPr>
              <a:pPr eaLnBrk="1" hangingPunct="1"/>
              <a:t>1</a:t>
            </a:fld>
            <a:endParaRPr lang="en-CA" altLang="en-US">
              <a:latin typeface="Arial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1108075"/>
            <a:ext cx="7391400" cy="554355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352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BD8E8-B1A7-5472-EDED-16E5DF46A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7480F-B23D-4107-E84A-754B72E2B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C67869-74FC-43E9-11BD-E47AB92D2E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25CE7F-0466-E9B7-7CE6-9056E6C409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838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284EBD-CBB1-4A99-ABB1-E39FD790435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58387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1224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B5CA8-AFDE-9A2B-6664-5B9D27391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184AC0-3B48-F0A5-2F98-39EE52BD3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07E255-8BEA-D1B2-D1A0-7662901FF3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DDA87-2A3C-E080-20CD-78A68B2CE0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838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284EBD-CBB1-4A99-ABB1-E39FD790435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58387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260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284EBD-CBB1-4A99-ABB1-E39FD7904359}" type="slidenum">
              <a:rPr lang="en-CA" smtClean="0"/>
              <a:pPr>
                <a:defRPr/>
              </a:pPr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8496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716B8-F595-CDCC-656E-A62BA9B91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3EF5CF-D688-8AA3-54A0-C5CD37160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0DB722-86C4-7068-AD2D-CC1DB6E60B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lv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FCD91-0443-9304-B049-FB2260B82E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838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284EBD-CBB1-4A99-ABB1-E39FD790435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58387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551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8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C_Branding_PPT_standard_10x7.5_ENG_FINAL_4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87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853" y="1395308"/>
            <a:ext cx="4077547" cy="5107093"/>
          </a:xfrm>
        </p:spPr>
        <p:txBody>
          <a:bodyPr/>
          <a:lstStyle>
            <a:lvl1pPr>
              <a:defRPr sz="2987"/>
            </a:lvl1pPr>
            <a:lvl2pPr>
              <a:defRPr sz="2560"/>
            </a:lvl2pPr>
            <a:lvl3pPr>
              <a:defRPr sz="2133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1235" y="1395308"/>
            <a:ext cx="4077005" cy="5107092"/>
          </a:xfrm>
        </p:spPr>
        <p:txBody>
          <a:bodyPr/>
          <a:lstStyle>
            <a:lvl1pPr>
              <a:defRPr sz="2987"/>
            </a:lvl1pPr>
            <a:lvl2pPr>
              <a:defRPr sz="2560"/>
            </a:lvl2pPr>
            <a:lvl3pPr>
              <a:defRPr sz="2133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944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  <p:sldLayoutId id="2147483657" r:id="rId4"/>
    <p:sldLayoutId id="2147483658" r:id="rId5"/>
    <p:sldLayoutId id="2147483666" r:id="rId6"/>
    <p:sldLayoutId id="2147483667" r:id="rId7"/>
    <p:sldLayoutId id="214748366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mmobilisation-edon-onfa-capital@sac-isc.gc.c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8960" y="470106"/>
            <a:ext cx="4063790" cy="2196561"/>
          </a:xfrm>
          <a:prstGeom prst="rect">
            <a:avLst/>
          </a:prstGeom>
        </p:spPr>
        <p:txBody>
          <a:bodyPr vert="horz" lIns="73152" tIns="36576" rIns="73152" bIns="36576" rtlCol="0" anchor="b">
            <a:normAutofit fontScale="25000" lnSpcReduction="20000"/>
          </a:bodyPr>
          <a:lstStyle/>
          <a:p>
            <a:pPr>
              <a:spcAft>
                <a:spcPts val="533"/>
              </a:spcAft>
            </a:pPr>
            <a:endParaRPr lang="en-US" sz="4480" b="1" dirty="0">
              <a:solidFill>
                <a:srgbClr val="FFFFF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>
              <a:spcAft>
                <a:spcPts val="533"/>
              </a:spcAft>
            </a:pPr>
            <a:r>
              <a:rPr lang="en-US" sz="12800" b="1" dirty="0">
                <a:solidFill>
                  <a:srgbClr val="FFFFFF"/>
                </a:solidFill>
                <a:latin typeface="+mj-lt"/>
                <a:ea typeface="+mj-ea"/>
                <a:cs typeface="Calibri" panose="020F0502020204030204" pitchFamily="34" charset="0"/>
              </a:rPr>
              <a:t>FNIIP</a:t>
            </a:r>
            <a:r>
              <a:rPr lang="en-US" sz="12800" b="1">
                <a:solidFill>
                  <a:srgbClr val="FFFFFF"/>
                </a:solidFill>
                <a:latin typeface="+mj-lt"/>
                <a:ea typeface="+mj-ea"/>
                <a:cs typeface="Calibri" panose="020F0502020204030204" pitchFamily="34" charset="0"/>
              </a:rPr>
              <a:t>/AIIP: </a:t>
            </a:r>
            <a:r>
              <a:rPr lang="en-US" sz="12800" b="1" dirty="0">
                <a:solidFill>
                  <a:srgbClr val="FFFFFF"/>
                </a:solidFill>
                <a:latin typeface="+mj-lt"/>
                <a:ea typeface="+mj-ea"/>
                <a:cs typeface="Calibri" panose="020F0502020204030204" pitchFamily="34" charset="0"/>
              </a:rPr>
              <a:t>Capital Projects Priority List</a:t>
            </a:r>
          </a:p>
          <a:p>
            <a:pPr>
              <a:spcAft>
                <a:spcPts val="400"/>
              </a:spcAft>
            </a:pPr>
            <a:r>
              <a:rPr lang="en-US" sz="12800" kern="1200" dirty="0">
                <a:solidFill>
                  <a:srgbClr val="FFFFFF"/>
                </a:solidFill>
                <a:latin typeface="+mj-lt"/>
                <a:ea typeface="+mj-ea"/>
                <a:cs typeface="Calibri" panose="020F0502020204030204" pitchFamily="34" charset="0"/>
              </a:rPr>
              <a:t>Step-by-Step Guide</a:t>
            </a:r>
            <a:endParaRPr lang="en-US" sz="12800" b="1" kern="1200" dirty="0">
              <a:solidFill>
                <a:srgbClr val="FFFFFF"/>
              </a:solidFill>
              <a:latin typeface="+mj-lt"/>
              <a:ea typeface="+mj-ea"/>
              <a:cs typeface="Calibri" panose="020F0502020204030204" pitchFamily="34" charset="0"/>
            </a:endParaRPr>
          </a:p>
          <a:p>
            <a:pPr>
              <a:spcAft>
                <a:spcPts val="533"/>
              </a:spcAft>
            </a:pPr>
            <a:endParaRPr lang="en-US" sz="2480" b="1" dirty="0">
              <a:latin typeface="+mj-lt"/>
              <a:ea typeface="+mj-ea"/>
              <a:cs typeface="+mj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568960" y="3138566"/>
            <a:ext cx="4145280" cy="10380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3152" tIns="36576" rIns="73152" bIns="36576" numCol="1" rtlCol="0" anchor="t" anchorCtr="0" compatLnSpc="1">
            <a:prstTxWarp prst="textNoShape">
              <a:avLst/>
            </a:prstTxWarp>
            <a:noAutofit/>
          </a:bodyPr>
          <a:lstStyle>
            <a:lvl1pPr marL="190500" indent="-190500" algn="l" rtl="0" eaLnBrk="0" fontAlgn="base" hangingPunct="0">
              <a:spcBef>
                <a:spcPct val="0"/>
              </a:spcBef>
              <a:spcAft>
                <a:spcPct val="37000"/>
              </a:spcAft>
              <a:buChar char="•"/>
              <a:tabLst>
                <a:tab pos="57150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82588" indent="-190500" algn="l" rtl="0" eaLnBrk="0" fontAlgn="base" hangingPunct="0">
              <a:spcBef>
                <a:spcPct val="0"/>
              </a:spcBef>
              <a:spcAft>
                <a:spcPct val="35000"/>
              </a:spcAft>
              <a:buChar char="–"/>
              <a:tabLst>
                <a:tab pos="5715000" algn="l"/>
              </a:tabLst>
              <a:defRPr sz="1600">
                <a:solidFill>
                  <a:srgbClr val="000000"/>
                </a:solidFill>
                <a:latin typeface="+mn-lt"/>
              </a:defRPr>
            </a:lvl2pPr>
            <a:lvl3pPr marL="574675" indent="-190500" algn="l" rtl="0" eaLnBrk="0" fontAlgn="base" hangingPunct="0">
              <a:spcBef>
                <a:spcPct val="0"/>
              </a:spcBef>
              <a:spcAft>
                <a:spcPct val="35000"/>
              </a:spcAft>
              <a:buChar char="–"/>
              <a:tabLst>
                <a:tab pos="5715000" algn="l"/>
              </a:tabLst>
              <a:defRPr sz="1400">
                <a:solidFill>
                  <a:srgbClr val="000000"/>
                </a:solidFill>
                <a:latin typeface="+mn-lt"/>
              </a:defRPr>
            </a:lvl3pPr>
            <a:lvl4pPr marL="771525" indent="-195263" algn="l" rtl="0" eaLnBrk="0" fontAlgn="base" hangingPunct="0">
              <a:spcBef>
                <a:spcPct val="0"/>
              </a:spcBef>
              <a:spcAft>
                <a:spcPct val="35000"/>
              </a:spcAft>
              <a:buChar char="–"/>
              <a:tabLst>
                <a:tab pos="5715000" algn="l"/>
              </a:tabLst>
              <a:defRPr sz="1200">
                <a:solidFill>
                  <a:srgbClr val="000000"/>
                </a:solidFill>
                <a:latin typeface="+mn-lt"/>
              </a:defRPr>
            </a:lvl4pPr>
            <a:lvl5pPr marL="960438" indent="-187325" algn="l" rtl="0" eaLnBrk="0" fontAlgn="base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715000" algn="l"/>
              </a:tabLst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1417638" indent="-187325" algn="l" rt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715000" algn="l"/>
              </a:tabLs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1874838" indent="-187325" algn="l" rt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715000" algn="l"/>
              </a:tabLs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2332038" indent="-187325" algn="l" rt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715000" algn="l"/>
              </a:tabLs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2789238" indent="-187325" algn="l" rt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har char="–"/>
              <a:tabLst>
                <a:tab pos="5715000" algn="l"/>
              </a:tabLs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indent="0" eaLnBrk="1" hangingPunct="1">
              <a:spcBef>
                <a:spcPts val="800"/>
              </a:spcBef>
              <a:spcAft>
                <a:spcPct val="0"/>
              </a:spcAft>
              <a:buNone/>
            </a:pPr>
            <a:r>
              <a:rPr lang="en-US" altLang="en-US" sz="256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OFA Capital Planning Session January 13, 2026</a:t>
            </a:r>
          </a:p>
          <a:p>
            <a:pPr marL="0" indent="0" eaLnBrk="1" hangingPunct="1">
              <a:spcBef>
                <a:spcPts val="800"/>
              </a:spcBef>
              <a:spcAft>
                <a:spcPct val="0"/>
              </a:spcAft>
              <a:buNone/>
            </a:pPr>
            <a:endParaRPr lang="en-US" altLang="en-US" sz="2560" dirty="0">
              <a:solidFill>
                <a:srgbClr val="FFFFFF"/>
              </a:solidFill>
              <a:latin typeface="+mj-lt"/>
              <a:cs typeface="Calibri" panose="020F0502020204030204" pitchFamily="34" charset="0"/>
            </a:endParaRPr>
          </a:p>
          <a:p>
            <a:pPr marL="0" indent="0" eaLnBrk="1" hangingPunct="1">
              <a:spcBef>
                <a:spcPts val="800"/>
              </a:spcBef>
              <a:spcAft>
                <a:spcPct val="0"/>
              </a:spcAft>
              <a:buNone/>
            </a:pPr>
            <a:r>
              <a:rPr lang="en-US" altLang="en-US" sz="16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Presented by: Mark Bellefleur, Senior Engineer, Indigenous Services Canada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32716" y="1338644"/>
            <a:ext cx="65" cy="22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700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endParaRPr lang="en-GB" altLang="en-GB" sz="1493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45D17-7AEC-5B5B-829C-D86D83CBD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extBox 1">
            <a:extLst>
              <a:ext uri="{FF2B5EF4-FFF2-40B4-BE49-F238E27FC236}">
                <a16:creationId xmlns:a16="http://schemas.microsoft.com/office/drawing/2014/main" id="{3FA32B64-A1B5-A85C-43D7-987F7C9F41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9269945"/>
              </p:ext>
            </p:extLst>
          </p:nvPr>
        </p:nvGraphicFramePr>
        <p:xfrm>
          <a:off x="670560" y="1947333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E62069F7-3444-D1C8-B0FA-086D7EBF914A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Project Description</a:t>
            </a:r>
          </a:p>
        </p:txBody>
      </p:sp>
    </p:spTree>
    <p:extLst>
      <p:ext uri="{BB962C8B-B14F-4D97-AF65-F5344CB8AC3E}">
        <p14:creationId xmlns:p14="http://schemas.microsoft.com/office/powerpoint/2010/main" val="99820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1FA01-F779-2025-A5BE-5627DFCA6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495E04-CCC1-8C46-0459-BDF8DDF13C22}"/>
              </a:ext>
            </a:extLst>
          </p:cNvPr>
          <p:cNvSpPr txBox="1"/>
          <p:nvPr/>
        </p:nvSpPr>
        <p:spPr>
          <a:xfrm>
            <a:off x="325120" y="1220894"/>
            <a:ext cx="9022080" cy="417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87" b="1" dirty="0"/>
              <a:t>A summary of the scope of work and intended outcomes of the project</a:t>
            </a:r>
          </a:p>
          <a:p>
            <a:endParaRPr lang="en-US" sz="2987" b="1" dirty="0"/>
          </a:p>
          <a:p>
            <a:r>
              <a:rPr lang="en-US" sz="2133" dirty="0"/>
              <a:t>It should capture the project's purpose, phase, and connection to FNCFS objectives</a:t>
            </a:r>
          </a:p>
          <a:p>
            <a:endParaRPr lang="en-US" sz="2133" dirty="0"/>
          </a:p>
          <a:p>
            <a:r>
              <a:rPr lang="en-US" sz="2133" dirty="0"/>
              <a:t>Required information/steps:</a:t>
            </a:r>
          </a:p>
          <a:p>
            <a:pPr marL="285750" lvl="2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Identify whether the project is for feasibility, design, new build, or renovation</a:t>
            </a:r>
          </a:p>
          <a:p>
            <a:pPr marL="285750" lvl="2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Clearly state how the project supports the delivery of FNCFS services </a:t>
            </a:r>
          </a:p>
          <a:p>
            <a:pPr marL="285750" lvl="2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Include whether the project has completed a needs assessment or is being designed to support culturally appropriate services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DB39B-8242-91D4-9AA3-3C6BBF259E54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Project Description</a:t>
            </a:r>
          </a:p>
        </p:txBody>
      </p:sp>
    </p:spTree>
    <p:extLst>
      <p:ext uri="{BB962C8B-B14F-4D97-AF65-F5344CB8AC3E}">
        <p14:creationId xmlns:p14="http://schemas.microsoft.com/office/powerpoint/2010/main" val="529518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ADFE6-1E94-34DC-2092-54E955158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extBox 1">
            <a:extLst>
              <a:ext uri="{FF2B5EF4-FFF2-40B4-BE49-F238E27FC236}">
                <a16:creationId xmlns:a16="http://schemas.microsoft.com/office/drawing/2014/main" id="{7EEDDDCB-26BC-A137-6ABE-B796859228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8508193"/>
              </p:ext>
            </p:extLst>
          </p:nvPr>
        </p:nvGraphicFramePr>
        <p:xfrm>
          <a:off x="670560" y="1947333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E5681BE-AB04-189E-4D10-3FC0F7AF2B34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89108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FE3DA-4B81-60EF-A9CB-392A1DCDF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D9C7B9-AC00-15F7-8ED1-C9C0D4911EAB}"/>
              </a:ext>
            </a:extLst>
          </p:cNvPr>
          <p:cNvSpPr txBox="1"/>
          <p:nvPr/>
        </p:nvSpPr>
        <p:spPr>
          <a:xfrm>
            <a:off x="325120" y="1220894"/>
            <a:ext cx="9022080" cy="5687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b="1" dirty="0"/>
              <a:t>A space for contextual notes, supporting information, or cross-references that provide clarity or important caveats</a:t>
            </a:r>
          </a:p>
          <a:p>
            <a:endParaRPr lang="en-US" sz="1493" b="1" dirty="0"/>
          </a:p>
          <a:p>
            <a:r>
              <a:rPr lang="en-US" sz="1800" dirty="0"/>
              <a:t>Required information/steps: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Include relevant status (e.g. “ready to proceed,” needs assessment underway, etc.)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New or Existing Building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Building Inspection Completed and condition (Closed, Poor, Fair Good, New)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If existing building, does it meet building codes?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If existing building, estimated percentage of building that can meet service delivery needs?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Are there any other assets in the community, within an hour, or over an hour away that deliver these services? Indicate time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How many FNCFS services will be delivered in this building?  Indicate all services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Is the building shared or will be used entirely for FNCFS?  If shared, indicate percentage used</a:t>
            </a:r>
          </a:p>
          <a:p>
            <a:pPr marL="1341162" lvl="1" indent="-365771">
              <a:buFont typeface="+mj-lt"/>
              <a:buAutoNum type="arabicPeriod"/>
            </a:pPr>
            <a:r>
              <a:rPr lang="en-US" sz="1800" dirty="0"/>
              <a:t>Infrastructure present or not (Watermain, sewer main, storm if applicable, hydro/electrical)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0E739-151F-3966-8DBF-6C8B2B56134B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126387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C89E7-33B3-31CE-159D-B6ED1B249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9E683F-812B-6DD2-78CA-311D0C294CB2}"/>
              </a:ext>
            </a:extLst>
          </p:cNvPr>
          <p:cNvSpPr txBox="1"/>
          <p:nvPr/>
        </p:nvSpPr>
        <p:spPr>
          <a:xfrm>
            <a:off x="365760" y="1461525"/>
            <a:ext cx="9022080" cy="4950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A classification that aligns with ISC infrastructure reporting categories for planning and funding purposes</a:t>
            </a: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  <a:cs typeface="Calibri"/>
              <a:sym typeface="Calibri"/>
            </a:endParaRP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This field allows requests to be easily sorted for application of the Priority Ranking Framework</a:t>
            </a: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  <a:cs typeface="Calibri"/>
              <a:sym typeface="Calibri"/>
            </a:endParaRP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Reflects current phase you are applying for</a:t>
            </a: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  <a:cs typeface="Calibri"/>
              <a:sym typeface="Calibri"/>
            </a:endParaRPr>
          </a:p>
          <a:p>
            <a:pPr marL="285750" indent="-28575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  <a:cs typeface="Calibri"/>
                <a:sym typeface="Calibri"/>
              </a:rPr>
              <a:t>This is a dropdown list in the FNIIP/AIIP</a:t>
            </a:r>
          </a:p>
          <a:p>
            <a:endParaRPr lang="en-US" sz="2133" b="1" dirty="0">
              <a:solidFill>
                <a:schemeClr val="tx1"/>
              </a:solidFill>
            </a:endParaRPr>
          </a:p>
          <a:p>
            <a:pPr lvl="2"/>
            <a:r>
              <a:rPr lang="en-US" sz="1493" u="sng" dirty="0">
                <a:solidFill>
                  <a:schemeClr val="tx1"/>
                </a:solidFill>
              </a:rPr>
              <a:t>For example:</a:t>
            </a:r>
          </a:p>
          <a:p>
            <a:pPr lvl="2"/>
            <a:r>
              <a:rPr lang="en-US" sz="1493" i="1" dirty="0">
                <a:solidFill>
                  <a:schemeClr val="tx1"/>
                </a:solidFill>
              </a:rPr>
              <a:t>FNCFS Facility – Feasibility</a:t>
            </a:r>
            <a:endParaRPr lang="en-US" sz="1493" dirty="0">
              <a:solidFill>
                <a:schemeClr val="tx1"/>
              </a:solidFill>
            </a:endParaRPr>
          </a:p>
          <a:p>
            <a:pPr lvl="2"/>
            <a:r>
              <a:rPr lang="en-US" sz="1493" i="1" dirty="0">
                <a:solidFill>
                  <a:schemeClr val="tx1"/>
                </a:solidFill>
              </a:rPr>
              <a:t>FNCFS Facility – Design</a:t>
            </a:r>
            <a:endParaRPr lang="en-US" sz="1493" dirty="0">
              <a:solidFill>
                <a:schemeClr val="tx1"/>
              </a:solidFill>
            </a:endParaRPr>
          </a:p>
          <a:p>
            <a:pPr lvl="2"/>
            <a:r>
              <a:rPr lang="en-US" sz="1493" i="1" dirty="0">
                <a:solidFill>
                  <a:schemeClr val="tx1"/>
                </a:solidFill>
              </a:rPr>
              <a:t>FNCFS Facility – Construction</a:t>
            </a:r>
            <a:endParaRPr lang="en-US" sz="1493" dirty="0">
              <a:solidFill>
                <a:schemeClr val="tx1"/>
              </a:solidFill>
            </a:endParaRPr>
          </a:p>
          <a:p>
            <a:endParaRPr lang="en-US" sz="2133" b="1" dirty="0">
              <a:solidFill>
                <a:schemeClr val="bg1"/>
              </a:solidFill>
            </a:endParaRPr>
          </a:p>
          <a:p>
            <a:r>
              <a:rPr lang="en-US" sz="2133" b="1" dirty="0">
                <a:solidFill>
                  <a:schemeClr val="bg1"/>
                </a:solidFill>
              </a:rPr>
              <a:t> </a:t>
            </a:r>
            <a:endParaRPr lang="en-US" sz="1173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6EB185-F98C-1B8A-C298-90FECE84E875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Project Category</a:t>
            </a:r>
          </a:p>
        </p:txBody>
      </p:sp>
    </p:spTree>
    <p:extLst>
      <p:ext uri="{BB962C8B-B14F-4D97-AF65-F5344CB8AC3E}">
        <p14:creationId xmlns:p14="http://schemas.microsoft.com/office/powerpoint/2010/main" val="2019235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E3580-6614-05AF-E1AB-FF21CD317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extBox 1">
            <a:extLst>
              <a:ext uri="{FF2B5EF4-FFF2-40B4-BE49-F238E27FC236}">
                <a16:creationId xmlns:a16="http://schemas.microsoft.com/office/drawing/2014/main" id="{0E0E4CBC-4545-77BB-5525-7D52429444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3062716"/>
              </p:ext>
            </p:extLst>
          </p:nvPr>
        </p:nvGraphicFramePr>
        <p:xfrm>
          <a:off x="-1625600" y="1803402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1F865CF-9CF8-4958-5FA6-75144D3F6EE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-9192" b="9093"/>
          <a:stretch>
            <a:fillRect/>
          </a:stretch>
        </p:blipFill>
        <p:spPr>
          <a:xfrm>
            <a:off x="6786880" y="1437864"/>
            <a:ext cx="1382752" cy="56744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0F29D2-6779-A42D-E933-DFF9DE366F7A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Total Estimated Cost</a:t>
            </a:r>
          </a:p>
        </p:txBody>
      </p:sp>
    </p:spTree>
    <p:extLst>
      <p:ext uri="{BB962C8B-B14F-4D97-AF65-F5344CB8AC3E}">
        <p14:creationId xmlns:p14="http://schemas.microsoft.com/office/powerpoint/2010/main" val="250725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89948-779B-F420-2E66-2C5D4ED81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extBox 1">
            <a:extLst>
              <a:ext uri="{FF2B5EF4-FFF2-40B4-BE49-F238E27FC236}">
                <a16:creationId xmlns:a16="http://schemas.microsoft.com/office/drawing/2014/main" id="{5D09BE3D-C291-72C0-B138-F72DD9B4B3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669216"/>
              </p:ext>
            </p:extLst>
          </p:nvPr>
        </p:nvGraphicFramePr>
        <p:xfrm>
          <a:off x="706177" y="2113280"/>
          <a:ext cx="5506720" cy="4307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A0B3D2B-47DE-7697-B1F8-BBF5833811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02401" y="1484522"/>
            <a:ext cx="1006386" cy="54512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F4DDFA-ABA7-618E-6475-BC3099F9D6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83118" y="1484522"/>
            <a:ext cx="2089202" cy="54412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8D1D7B-8CC3-05F7-BD03-18EDD305D4E8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Shared Costs (Excluding ISC)</a:t>
            </a:r>
          </a:p>
        </p:txBody>
      </p:sp>
    </p:spTree>
    <p:extLst>
      <p:ext uri="{BB962C8B-B14F-4D97-AF65-F5344CB8AC3E}">
        <p14:creationId xmlns:p14="http://schemas.microsoft.com/office/powerpoint/2010/main" val="147944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5713-2465-150E-B21A-FC9D91903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extBox 1">
            <a:extLst>
              <a:ext uri="{FF2B5EF4-FFF2-40B4-BE49-F238E27FC236}">
                <a16:creationId xmlns:a16="http://schemas.microsoft.com/office/drawing/2014/main" id="{E90C828B-B8F0-D651-9814-D4FCC715ED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5409256"/>
              </p:ext>
            </p:extLst>
          </p:nvPr>
        </p:nvGraphicFramePr>
        <p:xfrm>
          <a:off x="670560" y="1947333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753148D-FFF1-1BE3-6E50-A159A80AE6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1119" y="1377598"/>
            <a:ext cx="5751362" cy="55481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49D497-423F-BD03-1869-CDC36F068AF3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ISC Funding Request – FY </a:t>
            </a:r>
          </a:p>
        </p:txBody>
      </p:sp>
    </p:spTree>
    <p:extLst>
      <p:ext uri="{BB962C8B-B14F-4D97-AF65-F5344CB8AC3E}">
        <p14:creationId xmlns:p14="http://schemas.microsoft.com/office/powerpoint/2010/main" val="364688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2C4DB-AC0D-2D3E-5E02-8C4E07F79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B872-BCA0-C34A-B907-CAA5F21DE46F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Examples / Sample FNIIP / AIIP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0896A4-121F-8D79-50BE-E636112EFDF3}"/>
              </a:ext>
            </a:extLst>
          </p:cNvPr>
          <p:cNvSpPr txBox="1"/>
          <p:nvPr/>
        </p:nvSpPr>
        <p:spPr>
          <a:xfrm>
            <a:off x="735980" y="1795346"/>
            <a:ext cx="807348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Sample Walkthrough of Templates:</a:t>
            </a:r>
          </a:p>
          <a:p>
            <a:endParaRPr lang="en-US" sz="1800" dirty="0"/>
          </a:p>
          <a:p>
            <a:pPr marL="342900" indent="-342900">
              <a:buAutoNum type="arabicPeriod"/>
            </a:pPr>
            <a:r>
              <a:rPr lang="en-US" sz="2000" dirty="0"/>
              <a:t>2026-2027 FNIIP Sample Template - OFA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2026-2027 AIIP Sample Template - OFA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4026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AC330-BB71-6AD8-81B3-099810ED2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C1B8CB98-0220-E923-CE1A-99E37BF87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814" y="1705976"/>
            <a:ext cx="8793971" cy="1708120"/>
          </a:xfr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For more information about the implementation of the </a:t>
            </a:r>
            <a:r>
              <a:rPr lang="en-US" sz="1800" b="1" dirty="0">
                <a:solidFill>
                  <a:schemeClr val="tx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OFA’s FNCFS capital commitment or the OFA Capital Process</a:t>
            </a:r>
            <a:r>
              <a:rPr lang="en-US" sz="1800" dirty="0">
                <a:solidFill>
                  <a:schemeClr val="tx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, you can contact:            </a:t>
            </a:r>
            <a:r>
              <a:rPr lang="en-US" sz="1800" u="sng" dirty="0">
                <a:latin typeface="Gadugi" panose="020B0502040204020203" pitchFamily="34" charset="0"/>
                <a:ea typeface="Gadugi" panose="020B0502040204020203" pitchFamily="34" charset="0"/>
                <a:hlinkClick r:id="rId3"/>
              </a:rPr>
              <a:t>immobilisation-edon-onfa-capital@sac-isc.gc.ca</a:t>
            </a:r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21D6363-1519-6A01-3958-86F3DF5C7EE9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latin typeface="Arial"/>
                <a:ea typeface="Gadugi" panose="020B0502040204020203" pitchFamily="34" charset="0"/>
              </a:rPr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106358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45CDD-1CA8-EE38-D6EC-15E3A3085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3BE6-CFFF-CBF6-9E48-9375A987767B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Purpose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D1C73D-C0EA-5D0C-6AF1-3F6010119640}"/>
              </a:ext>
            </a:extLst>
          </p:cNvPr>
          <p:cNvSpPr txBox="1"/>
          <p:nvPr/>
        </p:nvSpPr>
        <p:spPr>
          <a:xfrm>
            <a:off x="121920" y="1649249"/>
            <a:ext cx="9130364" cy="2032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US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rovide </a:t>
            </a:r>
            <a:r>
              <a:rPr lang="en-US" sz="28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sz="2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tep-by-step guidance to complete the First Nation Infrastructure Investment Plans (FNIIP) or the Agency Infrastructure Investment Plans (</a:t>
            </a:r>
            <a:r>
              <a:rPr lang="en-US" sz="28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AIIP) under the Ontario Final Agreement (OFA)</a:t>
            </a:r>
          </a:p>
        </p:txBody>
      </p:sp>
    </p:spTree>
    <p:extLst>
      <p:ext uri="{BB962C8B-B14F-4D97-AF65-F5344CB8AC3E}">
        <p14:creationId xmlns:p14="http://schemas.microsoft.com/office/powerpoint/2010/main" val="3527564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33478C-8817-DA9D-CBEC-34CF22916A48}"/>
              </a:ext>
            </a:extLst>
          </p:cNvPr>
          <p:cNvSpPr txBox="1"/>
          <p:nvPr/>
        </p:nvSpPr>
        <p:spPr>
          <a:xfrm>
            <a:off x="1031240" y="2092961"/>
            <a:ext cx="74777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Thank</a:t>
            </a:r>
            <a:r>
              <a:rPr lang="fr-CA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 </a:t>
            </a:r>
            <a:r>
              <a:rPr lang="fr-CA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you</a:t>
            </a:r>
            <a:r>
              <a:rPr lang="fr-CA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! – Merci! – </a:t>
            </a:r>
            <a:r>
              <a:rPr lang="fr-CA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Miigwech</a:t>
            </a:r>
            <a:r>
              <a:rPr lang="fr-CA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F0502020204030204" pitchFamily="18" charset="0"/>
              </a:rPr>
              <a:t>!</a:t>
            </a:r>
            <a:endParaRPr lang="en-US" sz="3200" dirty="0">
              <a:latin typeface="Amasis MT Pro Black" panose="020F0502020204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02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7A802-3F50-9522-C9BD-69D670E72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076B3EC4-C83C-21A2-1439-2C433EDC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236" y="1513652"/>
            <a:ext cx="8877127" cy="3954888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First Nation Child and Family Services (FNCFS) capital requests in Ontario will follow an established planning process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</a:endParaRP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FNCFS capital will be integrated into overall community infrastructure planning to ensure alignment with broader community goals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First Nations will identify their FNCFS capital needs in their FNIIPs and FNCFS Agencies will identify their FNCFS capital needs in their AIIPs (submitted 6 months after OFA effective date in the first year, and in the fall in subsequent years)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ISC will assess the eligibility of FNCFS capital proposals and prioritize projects for funding using the OFA FNCFS Priority Ranking Framework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7961D04-1A8F-ADAA-FEF5-F31CFE933075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OFA Capital Planning</a:t>
            </a:r>
          </a:p>
        </p:txBody>
      </p:sp>
    </p:spTree>
    <p:extLst>
      <p:ext uri="{BB962C8B-B14F-4D97-AF65-F5344CB8AC3E}">
        <p14:creationId xmlns:p14="http://schemas.microsoft.com/office/powerpoint/2010/main" val="206534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5B0FD-75A5-ACC1-2F68-7F0AE1B9D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90DDE887-CDE1-78B2-B77D-43E055C92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236" y="1513652"/>
            <a:ext cx="8877127" cy="408813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133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Part A: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Privacy Statement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First Nation Contact Information and Authorization (FNIIP)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Agency Contact Information and Authorization (AIIP)</a:t>
            </a:r>
          </a:p>
          <a:p>
            <a:pPr marL="285750" indent="-285750"/>
            <a:endParaRPr lang="en-US" sz="1800" dirty="0">
              <a:solidFill>
                <a:schemeClr val="tx1"/>
              </a:solidFill>
              <a:latin typeface="+mn-lt"/>
              <a:ea typeface="Gadugi" panose="020B0502040204020203" pitchFamily="34" charset="0"/>
            </a:endParaRPr>
          </a:p>
          <a:p>
            <a:pPr marL="0" indent="0">
              <a:buNone/>
            </a:pPr>
            <a:r>
              <a:rPr lang="en-US" sz="2133" dirty="0">
                <a:solidFill>
                  <a:srgbClr val="000000"/>
                </a:solidFill>
                <a:latin typeface="Arial"/>
                <a:cs typeface="Arial"/>
              </a:rPr>
              <a:t>Part B: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First Nation Capital Project Priority List (FNIIP)</a:t>
            </a:r>
          </a:p>
          <a:p>
            <a:pPr marL="285750" indent="-285750"/>
            <a:r>
              <a:rPr lang="en-US" sz="1800" dirty="0">
                <a:solidFill>
                  <a:schemeClr val="tx1"/>
                </a:solidFill>
                <a:latin typeface="+mn-lt"/>
                <a:ea typeface="Gadugi" panose="020B0502040204020203" pitchFamily="34" charset="0"/>
              </a:rPr>
              <a:t>FNCFS Agency Capital Project Priority List (AIIP)</a:t>
            </a:r>
          </a:p>
          <a:p>
            <a:pPr marL="285750" indent="-285750"/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285750" indent="-285750"/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285750" indent="-285750"/>
            <a:endParaRPr lang="en-US" sz="1800" dirty="0">
              <a:solidFill>
                <a:schemeClr val="tx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18A012-4A07-8301-5441-C9EE6E8D6BFB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FNIIP/AIIP</a:t>
            </a:r>
          </a:p>
        </p:txBody>
      </p:sp>
    </p:spTree>
    <p:extLst>
      <p:ext uri="{BB962C8B-B14F-4D97-AF65-F5344CB8AC3E}">
        <p14:creationId xmlns:p14="http://schemas.microsoft.com/office/powerpoint/2010/main" val="211358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E5575-1C7C-CFDD-66F9-369628A7E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DC41FC5-06F8-512A-AAFE-0BF408C97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1393373"/>
            <a:ext cx="6908800" cy="59218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0539D5-8DF3-FB38-63AE-5FFCEEB742FE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Privacy Act Tab – First Nations</a:t>
            </a:r>
          </a:p>
        </p:txBody>
      </p:sp>
    </p:spTree>
    <p:extLst>
      <p:ext uri="{BB962C8B-B14F-4D97-AF65-F5344CB8AC3E}">
        <p14:creationId xmlns:p14="http://schemas.microsoft.com/office/powerpoint/2010/main" val="3198256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34C40-0079-E17A-8549-D0E6B148E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2A5A92-9201-88DA-2135-5C723131B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57" y="1425082"/>
            <a:ext cx="9432486" cy="58901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C5ECD6-8BA3-B303-886B-2D4DDA24F514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Privacy Act Tab - Agencies</a:t>
            </a:r>
          </a:p>
        </p:txBody>
      </p:sp>
    </p:spTree>
    <p:extLst>
      <p:ext uri="{BB962C8B-B14F-4D97-AF65-F5344CB8AC3E}">
        <p14:creationId xmlns:p14="http://schemas.microsoft.com/office/powerpoint/2010/main" val="2289036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74F4F-891D-147A-8E45-D8DB226E3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D00ED4-9639-1127-E7C1-2B30A9925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73" y="3212736"/>
            <a:ext cx="8851654" cy="8897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57CEE7-D4F6-35C5-B559-B9C5B0CBD9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3287" y="1370499"/>
            <a:ext cx="1914977" cy="582729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87B7D18-A3AD-DC19-9530-6406FFAF0676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Part B – Capital Project Priority List</a:t>
            </a:r>
          </a:p>
        </p:txBody>
      </p:sp>
    </p:spTree>
    <p:extLst>
      <p:ext uri="{BB962C8B-B14F-4D97-AF65-F5344CB8AC3E}">
        <p14:creationId xmlns:p14="http://schemas.microsoft.com/office/powerpoint/2010/main" val="396371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C9A94-7141-0275-B665-A7A160458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extBox 1">
            <a:extLst>
              <a:ext uri="{FF2B5EF4-FFF2-40B4-BE49-F238E27FC236}">
                <a16:creationId xmlns:a16="http://schemas.microsoft.com/office/drawing/2014/main" id="{2012C4FB-6B79-82A4-9B86-C13BF89DF5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2507438"/>
              </p:ext>
            </p:extLst>
          </p:nvPr>
        </p:nvGraphicFramePr>
        <p:xfrm>
          <a:off x="670560" y="1947333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A59E0A9-1F22-3773-93DA-1D0728FC6D95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Recipient Priority</a:t>
            </a:r>
          </a:p>
        </p:txBody>
      </p:sp>
    </p:spTree>
    <p:extLst>
      <p:ext uri="{BB962C8B-B14F-4D97-AF65-F5344CB8AC3E}">
        <p14:creationId xmlns:p14="http://schemas.microsoft.com/office/powerpoint/2010/main" val="2641178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FC6C6-7B94-8E21-BD90-3D2D36DBE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extBox 1">
            <a:extLst>
              <a:ext uri="{FF2B5EF4-FFF2-40B4-BE49-F238E27FC236}">
                <a16:creationId xmlns:a16="http://schemas.microsoft.com/office/drawing/2014/main" id="{1E78A598-5A9F-3415-13F0-7D98A251CA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9084545"/>
              </p:ext>
            </p:extLst>
          </p:nvPr>
        </p:nvGraphicFramePr>
        <p:xfrm>
          <a:off x="670560" y="1947333"/>
          <a:ext cx="8412480" cy="4641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9FB2D5ED-1EE9-5661-A388-FB868CE4F762}"/>
              </a:ext>
            </a:extLst>
          </p:cNvPr>
          <p:cNvSpPr txBox="1">
            <a:spLocks/>
          </p:cNvSpPr>
          <p:nvPr/>
        </p:nvSpPr>
        <p:spPr>
          <a:xfrm>
            <a:off x="121920" y="132866"/>
            <a:ext cx="9509760" cy="1167614"/>
          </a:xfrm>
          <a:prstGeom prst="rect">
            <a:avLst/>
          </a:prstGeom>
          <a:gradFill flip="none" rotWithShape="1">
            <a:gsLst>
              <a:gs pos="0">
                <a:srgbClr val="6A7A9C"/>
              </a:gs>
              <a:gs pos="39000">
                <a:srgbClr val="99888B"/>
              </a:gs>
              <a:gs pos="62000">
                <a:srgbClr val="AE8A74"/>
              </a:gs>
              <a:gs pos="100000">
                <a:srgbClr val="C88E4B"/>
              </a:gs>
            </a:gsLst>
            <a:lin ang="0" scaled="1"/>
            <a:tileRect/>
          </a:gradFill>
        </p:spPr>
        <p:txBody>
          <a:bodyPr vert="horz" lIns="97536" tIns="48768" rIns="97536" bIns="4876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75390" fontAlgn="base">
              <a:buClrTx/>
              <a:defRPr/>
            </a:pPr>
            <a:r>
              <a:rPr lang="en-US" sz="3413" b="1" dirty="0">
                <a:solidFill>
                  <a:srgbClr val="E5E5CC"/>
                </a:solidFill>
                <a:ea typeface="Gadugi" panose="020B0502040204020203" pitchFamily="34" charset="0"/>
              </a:rPr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38002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89AEDF28BEEF4E8FEFFD736919B46D" ma:contentTypeVersion="18" ma:contentTypeDescription="Create a new document." ma:contentTypeScope="" ma:versionID="f3eb2a92a8edbae80bba14190512f264">
  <xsd:schema xmlns:xsd="http://www.w3.org/2001/XMLSchema" xmlns:xs="http://www.w3.org/2001/XMLSchema" xmlns:p="http://schemas.microsoft.com/office/2006/metadata/properties" xmlns:ns2="9687311b-1209-47a0-9647-d7f2b133007a" xmlns:ns3="677979e9-8239-49ce-a42e-261ac33db5cf" xmlns:ns4="d2b13d5d-1319-4632-8e89-217ffbdfc8dd" targetNamespace="http://schemas.microsoft.com/office/2006/metadata/properties" ma:root="true" ma:fieldsID="aba9f44d131555482c136afebedae18c" ns2:_="" ns3:_="" ns4:_="">
    <xsd:import namespace="9687311b-1209-47a0-9647-d7f2b133007a"/>
    <xsd:import namespace="677979e9-8239-49ce-a42e-261ac33db5cf"/>
    <xsd:import namespace="d2b13d5d-1319-4632-8e89-217ffbdfc8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7311b-1209-47a0-9647-d7f2b13300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979e9-8239-49ce-a42e-261ac33db5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5db13c-35ec-4a07-b942-ee681420a57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13d5d-1319-4632-8e89-217ffbdfc8dd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5def164a-84b0-40ca-a6cd-c4b928de326d}" ma:internalName="TaxCatchAll" ma:showField="CatchAllData" ma:web="d2b13d5d-1319-4632-8e89-217ffbdfc8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b13d5d-1319-4632-8e89-217ffbdfc8dd" xsi:nil="true"/>
    <lcf76f155ced4ddcb4097134ff3c332f xmlns="677979e9-8239-49ce-a42e-261ac33db5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C6581E-9B7C-49EF-A033-D9E124A1BD80}"/>
</file>

<file path=customXml/itemProps2.xml><?xml version="1.0" encoding="utf-8"?>
<ds:datastoreItem xmlns:ds="http://schemas.openxmlformats.org/officeDocument/2006/customXml" ds:itemID="{BCB66A4B-B47D-463A-AE3E-1238B3375511}"/>
</file>

<file path=customXml/itemProps3.xml><?xml version="1.0" encoding="utf-8"?>
<ds:datastoreItem xmlns:ds="http://schemas.openxmlformats.org/officeDocument/2006/customXml" ds:itemID="{92774016-14AE-429A-BBF8-970DE79BB4A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24939</TotalTime>
  <Words>759</Words>
  <Application>Microsoft Office PowerPoint</Application>
  <PresentationFormat>Custom</PresentationFormat>
  <Paragraphs>112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Amasis MT Pro Black</vt:lpstr>
      <vt:lpstr>Arial</vt:lpstr>
      <vt:lpstr>Calibri</vt:lpstr>
      <vt:lpstr>Gadugi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Akapew, Randine</dc:creator>
  <cp:lastModifiedBy>Pope, Jason</cp:lastModifiedBy>
  <cp:revision>755</cp:revision>
  <dcterms:modified xsi:type="dcterms:W3CDTF">2026-01-12T18:12:16Z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0x010100D089AEDF28BEEF4E8FEFFD736919B46D</vt:lpwstr>
  </property>
</Properties>
</file>