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8"/>
  </p:notesMasterIdLst>
  <p:sldIdLst>
    <p:sldId id="256" r:id="rId2"/>
    <p:sldId id="257" r:id="rId3"/>
    <p:sldId id="258" r:id="rId4"/>
    <p:sldId id="259" r:id="rId5"/>
    <p:sldId id="260" r:id="rId6"/>
    <p:sldId id="261" r:id="rId7"/>
    <p:sldId id="2561" r:id="rId8"/>
    <p:sldId id="2562" r:id="rId9"/>
    <p:sldId id="262" r:id="rId10"/>
    <p:sldId id="2564" r:id="rId11"/>
    <p:sldId id="2563" r:id="rId12"/>
    <p:sldId id="2569" r:id="rId13"/>
    <p:sldId id="2565" r:id="rId14"/>
    <p:sldId id="2580" r:id="rId15"/>
    <p:sldId id="2573" r:id="rId16"/>
    <p:sldId id="2570" r:id="rId17"/>
    <p:sldId id="2582" r:id="rId18"/>
    <p:sldId id="2583" r:id="rId19"/>
    <p:sldId id="2584" r:id="rId20"/>
    <p:sldId id="2579" r:id="rId21"/>
    <p:sldId id="2585" r:id="rId22"/>
    <p:sldId id="2586" r:id="rId23"/>
    <p:sldId id="2587" r:id="rId24"/>
    <p:sldId id="2589" r:id="rId25"/>
    <p:sldId id="2588" r:id="rId26"/>
    <p:sldId id="25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DD046-B548-40A0-B4F5-F0DDC546C98D}" v="622" dt="2026-01-12T04:20:01.434"/>
    <p1510:client id="{B650A785-D0C3-4422-5CE1-F129A61EC54B}" v="5506" dt="2026-01-12T03:54:03.557"/>
    <p1510:client id="{D93A4090-7AC7-FE0B-E5CD-D015C1472901}" v="271" dt="2026-01-11T21:46:42.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Anishinabie- Thunder Bay" userId="3560df8f-1a62-4b8b-bc5e-fa6d014ddb0a" providerId="ADAL" clId="{5C5B5FB8-3746-467A-8F8B-3853E75814AD}"/>
    <pc:docChg chg="undo custSel modSld modMainMaster">
      <pc:chgData name="Rachael Anishinabie- Thunder Bay" userId="3560df8f-1a62-4b8b-bc5e-fa6d014ddb0a" providerId="ADAL" clId="{5C5B5FB8-3746-467A-8F8B-3853E75814AD}" dt="2026-01-12T04:22:39.478" v="664" actId="122"/>
      <pc:docMkLst>
        <pc:docMk/>
      </pc:docMkLst>
      <pc:sldChg chg="modSp mod setBg">
        <pc:chgData name="Rachael Anishinabie- Thunder Bay" userId="3560df8f-1a62-4b8b-bc5e-fa6d014ddb0a" providerId="ADAL" clId="{5C5B5FB8-3746-467A-8F8B-3853E75814AD}" dt="2026-01-12T04:18:13.393" v="633"/>
        <pc:sldMkLst>
          <pc:docMk/>
          <pc:sldMk cId="1101573826" sldId="256"/>
        </pc:sldMkLst>
        <pc:spChg chg="mod">
          <ac:chgData name="Rachael Anishinabie- Thunder Bay" userId="3560df8f-1a62-4b8b-bc5e-fa6d014ddb0a" providerId="ADAL" clId="{5C5B5FB8-3746-467A-8F8B-3853E75814AD}" dt="2026-01-12T04:02:21.028" v="27" actId="20577"/>
          <ac:spMkLst>
            <pc:docMk/>
            <pc:sldMk cId="1101573826" sldId="256"/>
            <ac:spMk id="2" creationId="{5BBDF6BB-C981-092D-2EAD-532BFEC220E5}"/>
          </ac:spMkLst>
        </pc:spChg>
        <pc:spChg chg="mod">
          <ac:chgData name="Rachael Anishinabie- Thunder Bay" userId="3560df8f-1a62-4b8b-bc5e-fa6d014ddb0a" providerId="ADAL" clId="{5C5B5FB8-3746-467A-8F8B-3853E75814AD}" dt="2026-01-12T04:13:10.696" v="416" actId="27636"/>
          <ac:spMkLst>
            <pc:docMk/>
            <pc:sldMk cId="1101573826" sldId="256"/>
            <ac:spMk id="3" creationId="{9B2AF3D0-CAEF-05FF-F75E-D4D900B4FC0F}"/>
          </ac:spMkLst>
        </pc:spChg>
      </pc:sldChg>
      <pc:sldChg chg="modSp mod setBg">
        <pc:chgData name="Rachael Anishinabie- Thunder Bay" userId="3560df8f-1a62-4b8b-bc5e-fa6d014ddb0a" providerId="ADAL" clId="{5C5B5FB8-3746-467A-8F8B-3853E75814AD}" dt="2026-01-12T04:18:13.393" v="633"/>
        <pc:sldMkLst>
          <pc:docMk/>
          <pc:sldMk cId="1587285291" sldId="257"/>
        </pc:sldMkLst>
        <pc:spChg chg="mod">
          <ac:chgData name="Rachael Anishinabie- Thunder Bay" userId="3560df8f-1a62-4b8b-bc5e-fa6d014ddb0a" providerId="ADAL" clId="{5C5B5FB8-3746-467A-8F8B-3853E75814AD}" dt="2026-01-12T04:12:04.228" v="393" actId="207"/>
          <ac:spMkLst>
            <pc:docMk/>
            <pc:sldMk cId="1587285291" sldId="257"/>
            <ac:spMk id="2" creationId="{873DCEFA-E1DF-7302-63C5-1A5BD2D6EFFB}"/>
          </ac:spMkLst>
        </pc:spChg>
        <pc:spChg chg="mod">
          <ac:chgData name="Rachael Anishinabie- Thunder Bay" userId="3560df8f-1a62-4b8b-bc5e-fa6d014ddb0a" providerId="ADAL" clId="{5C5B5FB8-3746-467A-8F8B-3853E75814AD}" dt="2026-01-12T04:11:36.699" v="391" actId="207"/>
          <ac:spMkLst>
            <pc:docMk/>
            <pc:sldMk cId="1587285291" sldId="257"/>
            <ac:spMk id="3" creationId="{86D9CEAD-5372-B82A-07FB-F05B7D49C6D7}"/>
          </ac:spMkLst>
        </pc:spChg>
      </pc:sldChg>
      <pc:sldChg chg="modSp mod">
        <pc:chgData name="Rachael Anishinabie- Thunder Bay" userId="3560df8f-1a62-4b8b-bc5e-fa6d014ddb0a" providerId="ADAL" clId="{5C5B5FB8-3746-467A-8F8B-3853E75814AD}" dt="2026-01-12T04:14:13.041" v="435"/>
        <pc:sldMkLst>
          <pc:docMk/>
          <pc:sldMk cId="1893905010" sldId="258"/>
        </pc:sldMkLst>
        <pc:spChg chg="mod">
          <ac:chgData name="Rachael Anishinabie- Thunder Bay" userId="3560df8f-1a62-4b8b-bc5e-fa6d014ddb0a" providerId="ADAL" clId="{5C5B5FB8-3746-467A-8F8B-3853E75814AD}" dt="2026-01-12T04:14:13.041" v="435"/>
          <ac:spMkLst>
            <pc:docMk/>
            <pc:sldMk cId="1893905010" sldId="258"/>
            <ac:spMk id="4" creationId="{DB9ADF5C-A787-7C4E-9E0F-B5903365B1F1}"/>
          </ac:spMkLst>
        </pc:spChg>
        <pc:spChg chg="mod">
          <ac:chgData name="Rachael Anishinabie- Thunder Bay" userId="3560df8f-1a62-4b8b-bc5e-fa6d014ddb0a" providerId="ADAL" clId="{5C5B5FB8-3746-467A-8F8B-3853E75814AD}" dt="2026-01-12T04:13:10.745" v="418" actId="27636"/>
          <ac:spMkLst>
            <pc:docMk/>
            <pc:sldMk cId="1893905010" sldId="258"/>
            <ac:spMk id="5" creationId="{62E3BC9B-438F-FF26-1572-F17A8A7FD535}"/>
          </ac:spMkLst>
        </pc:spChg>
        <pc:spChg chg="mod">
          <ac:chgData name="Rachael Anishinabie- Thunder Bay" userId="3560df8f-1a62-4b8b-bc5e-fa6d014ddb0a" providerId="ADAL" clId="{5C5B5FB8-3746-467A-8F8B-3853E75814AD}" dt="2026-01-12T04:14:13.041" v="435"/>
          <ac:spMkLst>
            <pc:docMk/>
            <pc:sldMk cId="1893905010" sldId="258"/>
            <ac:spMk id="6" creationId="{22343C92-CEEC-4DD4-5826-0DD08E70AF76}"/>
          </ac:spMkLst>
        </pc:spChg>
      </pc:sldChg>
      <pc:sldChg chg="modSp mod">
        <pc:chgData name="Rachael Anishinabie- Thunder Bay" userId="3560df8f-1a62-4b8b-bc5e-fa6d014ddb0a" providerId="ADAL" clId="{5C5B5FB8-3746-467A-8F8B-3853E75814AD}" dt="2026-01-12T04:18:51.718" v="641"/>
        <pc:sldMkLst>
          <pc:docMk/>
          <pc:sldMk cId="3110526098" sldId="260"/>
        </pc:sldMkLst>
        <pc:graphicFrameChg chg="modGraphic">
          <ac:chgData name="Rachael Anishinabie- Thunder Bay" userId="3560df8f-1a62-4b8b-bc5e-fa6d014ddb0a" providerId="ADAL" clId="{5C5B5FB8-3746-467A-8F8B-3853E75814AD}" dt="2026-01-12T04:18:51.718" v="641"/>
          <ac:graphicFrameMkLst>
            <pc:docMk/>
            <pc:sldMk cId="3110526098" sldId="260"/>
            <ac:graphicFrameMk id="9" creationId="{38FEB9BB-0CD5-C11B-3524-BEBA882B2D8D}"/>
          </ac:graphicFrameMkLst>
        </pc:graphicFrameChg>
      </pc:sldChg>
      <pc:sldChg chg="modSp mod">
        <pc:chgData name="Rachael Anishinabie- Thunder Bay" userId="3560df8f-1a62-4b8b-bc5e-fa6d014ddb0a" providerId="ADAL" clId="{5C5B5FB8-3746-467A-8F8B-3853E75814AD}" dt="2026-01-12T04:19:08.213" v="642" actId="1076"/>
        <pc:sldMkLst>
          <pc:docMk/>
          <pc:sldMk cId="1793653145" sldId="261"/>
        </pc:sldMkLst>
        <pc:spChg chg="mod">
          <ac:chgData name="Rachael Anishinabie- Thunder Bay" userId="3560df8f-1a62-4b8b-bc5e-fa6d014ddb0a" providerId="ADAL" clId="{5C5B5FB8-3746-467A-8F8B-3853E75814AD}" dt="2026-01-12T04:19:08.213" v="642" actId="1076"/>
          <ac:spMkLst>
            <pc:docMk/>
            <pc:sldMk cId="1793653145" sldId="261"/>
            <ac:spMk id="2" creationId="{B959CE68-33CE-541A-A3CC-03D076510D5E}"/>
          </ac:spMkLst>
        </pc:spChg>
      </pc:sldChg>
      <pc:sldChg chg="modSp mod">
        <pc:chgData name="Rachael Anishinabie- Thunder Bay" userId="3560df8f-1a62-4b8b-bc5e-fa6d014ddb0a" providerId="ADAL" clId="{5C5B5FB8-3746-467A-8F8B-3853E75814AD}" dt="2026-01-12T04:20:01.434" v="649" actId="20578"/>
        <pc:sldMkLst>
          <pc:docMk/>
          <pc:sldMk cId="1386766529" sldId="262"/>
        </pc:sldMkLst>
        <pc:spChg chg="mod">
          <ac:chgData name="Rachael Anishinabie- Thunder Bay" userId="3560df8f-1a62-4b8b-bc5e-fa6d014ddb0a" providerId="ADAL" clId="{5C5B5FB8-3746-467A-8F8B-3853E75814AD}" dt="2026-01-12T04:20:01.434" v="649" actId="20578"/>
          <ac:spMkLst>
            <pc:docMk/>
            <pc:sldMk cId="1386766529" sldId="262"/>
            <ac:spMk id="2" creationId="{F3C034A6-2D1E-1F7F-5E30-73579F222E7B}"/>
          </ac:spMkLst>
        </pc:spChg>
      </pc:sldChg>
      <pc:sldChg chg="modSp mod">
        <pc:chgData name="Rachael Anishinabie- Thunder Bay" userId="3560df8f-1a62-4b8b-bc5e-fa6d014ddb0a" providerId="ADAL" clId="{5C5B5FB8-3746-467A-8F8B-3853E75814AD}" dt="2026-01-12T04:19:32.460" v="645" actId="20577"/>
        <pc:sldMkLst>
          <pc:docMk/>
          <pc:sldMk cId="2280223770" sldId="2561"/>
        </pc:sldMkLst>
        <pc:spChg chg="mod">
          <ac:chgData name="Rachael Anishinabie- Thunder Bay" userId="3560df8f-1a62-4b8b-bc5e-fa6d014ddb0a" providerId="ADAL" clId="{5C5B5FB8-3746-467A-8F8B-3853E75814AD}" dt="2026-01-12T04:14:13.041" v="435"/>
          <ac:spMkLst>
            <pc:docMk/>
            <pc:sldMk cId="2280223770" sldId="2561"/>
            <ac:spMk id="6" creationId="{28A14947-AA24-E837-4165-0B41D89190E7}"/>
          </ac:spMkLst>
        </pc:spChg>
        <pc:spChg chg="mod">
          <ac:chgData name="Rachael Anishinabie- Thunder Bay" userId="3560df8f-1a62-4b8b-bc5e-fa6d014ddb0a" providerId="ADAL" clId="{5C5B5FB8-3746-467A-8F8B-3853E75814AD}" dt="2026-01-12T04:14:13.041" v="435"/>
          <ac:spMkLst>
            <pc:docMk/>
            <pc:sldMk cId="2280223770" sldId="2561"/>
            <ac:spMk id="7" creationId="{B655249D-C236-60ED-2392-89AA70E44C01}"/>
          </ac:spMkLst>
        </pc:spChg>
        <pc:spChg chg="mod">
          <ac:chgData name="Rachael Anishinabie- Thunder Bay" userId="3560df8f-1a62-4b8b-bc5e-fa6d014ddb0a" providerId="ADAL" clId="{5C5B5FB8-3746-467A-8F8B-3853E75814AD}" dt="2026-01-12T04:19:20.705" v="643" actId="1076"/>
          <ac:spMkLst>
            <pc:docMk/>
            <pc:sldMk cId="2280223770" sldId="2561"/>
            <ac:spMk id="10" creationId="{FDB2936D-9953-4F26-9C17-C7D0E8CC51F4}"/>
          </ac:spMkLst>
        </pc:spChg>
        <pc:spChg chg="mod">
          <ac:chgData name="Rachael Anishinabie- Thunder Bay" userId="3560df8f-1a62-4b8b-bc5e-fa6d014ddb0a" providerId="ADAL" clId="{5C5B5FB8-3746-467A-8F8B-3853E75814AD}" dt="2026-01-12T04:19:32.460" v="645" actId="20577"/>
          <ac:spMkLst>
            <pc:docMk/>
            <pc:sldMk cId="2280223770" sldId="2561"/>
            <ac:spMk id="11" creationId="{5622514A-1DC4-4FCB-981C-2149986047C7}"/>
          </ac:spMkLst>
        </pc:spChg>
      </pc:sldChg>
      <pc:sldChg chg="modSp">
        <pc:chgData name="Rachael Anishinabie- Thunder Bay" userId="3560df8f-1a62-4b8b-bc5e-fa6d014ddb0a" providerId="ADAL" clId="{5C5B5FB8-3746-467A-8F8B-3853E75814AD}" dt="2026-01-12T04:14:13.041" v="435"/>
        <pc:sldMkLst>
          <pc:docMk/>
          <pc:sldMk cId="87834199" sldId="2562"/>
        </pc:sldMkLst>
        <pc:spChg chg="mod">
          <ac:chgData name="Rachael Anishinabie- Thunder Bay" userId="3560df8f-1a62-4b8b-bc5e-fa6d014ddb0a" providerId="ADAL" clId="{5C5B5FB8-3746-467A-8F8B-3853E75814AD}" dt="2026-01-12T04:14:13.041" v="435"/>
          <ac:spMkLst>
            <pc:docMk/>
            <pc:sldMk cId="87834199" sldId="2562"/>
            <ac:spMk id="6" creationId="{91D9696D-6481-48C3-4E23-1FD848ED9524}"/>
          </ac:spMkLst>
        </pc:spChg>
        <pc:spChg chg="mod">
          <ac:chgData name="Rachael Anishinabie- Thunder Bay" userId="3560df8f-1a62-4b8b-bc5e-fa6d014ddb0a" providerId="ADAL" clId="{5C5B5FB8-3746-467A-8F8B-3853E75814AD}" dt="2026-01-12T04:14:13.041" v="435"/>
          <ac:spMkLst>
            <pc:docMk/>
            <pc:sldMk cId="87834199" sldId="2562"/>
            <ac:spMk id="7" creationId="{BD557CC8-A10A-2DF0-C4BB-61AFCF88DCB3}"/>
          </ac:spMkLst>
        </pc:spChg>
      </pc:sldChg>
      <pc:sldChg chg="modSp">
        <pc:chgData name="Rachael Anishinabie- Thunder Bay" userId="3560df8f-1a62-4b8b-bc5e-fa6d014ddb0a" providerId="ADAL" clId="{5C5B5FB8-3746-467A-8F8B-3853E75814AD}" dt="2026-01-12T04:14:13.041" v="435"/>
        <pc:sldMkLst>
          <pc:docMk/>
          <pc:sldMk cId="1954051573" sldId="2564"/>
        </pc:sldMkLst>
        <pc:spChg chg="mod">
          <ac:chgData name="Rachael Anishinabie- Thunder Bay" userId="3560df8f-1a62-4b8b-bc5e-fa6d014ddb0a" providerId="ADAL" clId="{5C5B5FB8-3746-467A-8F8B-3853E75814AD}" dt="2026-01-12T04:14:13.041" v="435"/>
          <ac:spMkLst>
            <pc:docMk/>
            <pc:sldMk cId="1954051573" sldId="2564"/>
            <ac:spMk id="6" creationId="{34A58DC2-2F67-02F3-1775-90E617D5148F}"/>
          </ac:spMkLst>
        </pc:spChg>
        <pc:spChg chg="mod">
          <ac:chgData name="Rachael Anishinabie- Thunder Bay" userId="3560df8f-1a62-4b8b-bc5e-fa6d014ddb0a" providerId="ADAL" clId="{5C5B5FB8-3746-467A-8F8B-3853E75814AD}" dt="2026-01-12T04:14:13.041" v="435"/>
          <ac:spMkLst>
            <pc:docMk/>
            <pc:sldMk cId="1954051573" sldId="2564"/>
            <ac:spMk id="7" creationId="{EE3C072B-C0E1-1762-BF59-2D52B2355A33}"/>
          </ac:spMkLst>
        </pc:spChg>
        <pc:picChg chg="mod">
          <ac:chgData name="Rachael Anishinabie- Thunder Bay" userId="3560df8f-1a62-4b8b-bc5e-fa6d014ddb0a" providerId="ADAL" clId="{5C5B5FB8-3746-467A-8F8B-3853E75814AD}" dt="2026-01-12T04:14:13.041" v="435"/>
          <ac:picMkLst>
            <pc:docMk/>
            <pc:sldMk cId="1954051573" sldId="2564"/>
            <ac:picMk id="9" creationId="{BC5C74C9-2F1F-40B1-9FC6-C415B502A861}"/>
          </ac:picMkLst>
        </pc:picChg>
      </pc:sldChg>
      <pc:sldChg chg="addSp modSp mod">
        <pc:chgData name="Rachael Anishinabie- Thunder Bay" userId="3560df8f-1a62-4b8b-bc5e-fa6d014ddb0a" providerId="ADAL" clId="{5C5B5FB8-3746-467A-8F8B-3853E75814AD}" dt="2026-01-12T04:20:49.491" v="653" actId="6549"/>
        <pc:sldMkLst>
          <pc:docMk/>
          <pc:sldMk cId="4188915115" sldId="2565"/>
        </pc:sldMkLst>
        <pc:spChg chg="mod">
          <ac:chgData name="Rachael Anishinabie- Thunder Bay" userId="3560df8f-1a62-4b8b-bc5e-fa6d014ddb0a" providerId="ADAL" clId="{5C5B5FB8-3746-467A-8F8B-3853E75814AD}" dt="2026-01-12T04:20:49.491" v="653" actId="6549"/>
          <ac:spMkLst>
            <pc:docMk/>
            <pc:sldMk cId="4188915115" sldId="2565"/>
            <ac:spMk id="2" creationId="{548CB157-ED05-E5D7-8BF3-82B23F3A92A4}"/>
          </ac:spMkLst>
        </pc:spChg>
        <pc:spChg chg="add">
          <ac:chgData name="Rachael Anishinabie- Thunder Bay" userId="3560df8f-1a62-4b8b-bc5e-fa6d014ddb0a" providerId="ADAL" clId="{5C5B5FB8-3746-467A-8F8B-3853E75814AD}" dt="2026-01-12T04:20:32.924" v="650" actId="22"/>
          <ac:spMkLst>
            <pc:docMk/>
            <pc:sldMk cId="4188915115" sldId="2565"/>
            <ac:spMk id="4" creationId="{413731D0-95B8-06A2-4BF1-C35568D16CA4}"/>
          </ac:spMkLst>
        </pc:spChg>
      </pc:sldChg>
      <pc:sldChg chg="modSp">
        <pc:chgData name="Rachael Anishinabie- Thunder Bay" userId="3560df8f-1a62-4b8b-bc5e-fa6d014ddb0a" providerId="ADAL" clId="{5C5B5FB8-3746-467A-8F8B-3853E75814AD}" dt="2026-01-12T04:14:13.041" v="435"/>
        <pc:sldMkLst>
          <pc:docMk/>
          <pc:sldMk cId="2841577119" sldId="2569"/>
        </pc:sldMkLst>
        <pc:spChg chg="mod">
          <ac:chgData name="Rachael Anishinabie- Thunder Bay" userId="3560df8f-1a62-4b8b-bc5e-fa6d014ddb0a" providerId="ADAL" clId="{5C5B5FB8-3746-467A-8F8B-3853E75814AD}" dt="2026-01-12T04:14:13.041" v="435"/>
          <ac:spMkLst>
            <pc:docMk/>
            <pc:sldMk cId="2841577119" sldId="2569"/>
            <ac:spMk id="6" creationId="{ECF73CD4-410C-7C4D-34E5-D7E809004ED0}"/>
          </ac:spMkLst>
        </pc:spChg>
        <pc:spChg chg="mod">
          <ac:chgData name="Rachael Anishinabie- Thunder Bay" userId="3560df8f-1a62-4b8b-bc5e-fa6d014ddb0a" providerId="ADAL" clId="{5C5B5FB8-3746-467A-8F8B-3853E75814AD}" dt="2026-01-12T04:14:13.041" v="435"/>
          <ac:spMkLst>
            <pc:docMk/>
            <pc:sldMk cId="2841577119" sldId="2569"/>
            <ac:spMk id="7" creationId="{576D4B00-BE7A-182A-18B7-66CEB3729AF0}"/>
          </ac:spMkLst>
        </pc:spChg>
      </pc:sldChg>
      <pc:sldChg chg="modSp mod">
        <pc:chgData name="Rachael Anishinabie- Thunder Bay" userId="3560df8f-1a62-4b8b-bc5e-fa6d014ddb0a" providerId="ADAL" clId="{5C5B5FB8-3746-467A-8F8B-3853E75814AD}" dt="2026-01-12T04:14:13.041" v="435"/>
        <pc:sldMkLst>
          <pc:docMk/>
          <pc:sldMk cId="1566583424" sldId="2573"/>
        </pc:sldMkLst>
        <pc:spChg chg="mod">
          <ac:chgData name="Rachael Anishinabie- Thunder Bay" userId="3560df8f-1a62-4b8b-bc5e-fa6d014ddb0a" providerId="ADAL" clId="{5C5B5FB8-3746-467A-8F8B-3853E75814AD}" dt="2026-01-12T04:14:13.041" v="435"/>
          <ac:spMkLst>
            <pc:docMk/>
            <pc:sldMk cId="1566583424" sldId="2573"/>
            <ac:spMk id="4" creationId="{BB93D38A-5359-A592-0085-0EFA4C0DF0A0}"/>
          </ac:spMkLst>
        </pc:spChg>
        <pc:spChg chg="mod">
          <ac:chgData name="Rachael Anishinabie- Thunder Bay" userId="3560df8f-1a62-4b8b-bc5e-fa6d014ddb0a" providerId="ADAL" clId="{5C5B5FB8-3746-467A-8F8B-3853E75814AD}" dt="2026-01-12T04:14:13.041" v="435"/>
          <ac:spMkLst>
            <pc:docMk/>
            <pc:sldMk cId="1566583424" sldId="2573"/>
            <ac:spMk id="6" creationId="{F1D05F70-D2B1-24F0-515F-7B639B210290}"/>
          </ac:spMkLst>
        </pc:spChg>
        <pc:spChg chg="mod">
          <ac:chgData name="Rachael Anishinabie- Thunder Bay" userId="3560df8f-1a62-4b8b-bc5e-fa6d014ddb0a" providerId="ADAL" clId="{5C5B5FB8-3746-467A-8F8B-3853E75814AD}" dt="2026-01-12T04:14:13.041" v="435"/>
          <ac:spMkLst>
            <pc:docMk/>
            <pc:sldMk cId="1566583424" sldId="2573"/>
            <ac:spMk id="7" creationId="{E3A7D1AB-AAFB-3221-FC28-BC7FC1D47170}"/>
          </ac:spMkLst>
        </pc:spChg>
        <pc:spChg chg="mod">
          <ac:chgData name="Rachael Anishinabie- Thunder Bay" userId="3560df8f-1a62-4b8b-bc5e-fa6d014ddb0a" providerId="ADAL" clId="{5C5B5FB8-3746-467A-8F8B-3853E75814AD}" dt="2026-01-12T04:14:00.689" v="433" actId="27636"/>
          <ac:spMkLst>
            <pc:docMk/>
            <pc:sldMk cId="1566583424" sldId="2573"/>
            <ac:spMk id="11" creationId="{31ED3FE1-E5D2-4AB8-BC8D-88A83754534D}"/>
          </ac:spMkLst>
        </pc:spChg>
      </pc:sldChg>
      <pc:sldChg chg="modSp mod modNotesTx">
        <pc:chgData name="Rachael Anishinabie- Thunder Bay" userId="3560df8f-1a62-4b8b-bc5e-fa6d014ddb0a" providerId="ADAL" clId="{5C5B5FB8-3746-467A-8F8B-3853E75814AD}" dt="2026-01-12T04:14:13.041" v="435"/>
        <pc:sldMkLst>
          <pc:docMk/>
          <pc:sldMk cId="973396289" sldId="2579"/>
        </pc:sldMkLst>
        <pc:spChg chg="mod">
          <ac:chgData name="Rachael Anishinabie- Thunder Bay" userId="3560df8f-1a62-4b8b-bc5e-fa6d014ddb0a" providerId="ADAL" clId="{5C5B5FB8-3746-467A-8F8B-3853E75814AD}" dt="2026-01-12T04:13:10.827" v="422" actId="27636"/>
          <ac:spMkLst>
            <pc:docMk/>
            <pc:sldMk cId="973396289" sldId="2579"/>
            <ac:spMk id="4" creationId="{27C9AA97-C9FB-12DC-DFAE-57F038A7E4EA}"/>
          </ac:spMkLst>
        </pc:spChg>
        <pc:spChg chg="mod">
          <ac:chgData name="Rachael Anishinabie- Thunder Bay" userId="3560df8f-1a62-4b8b-bc5e-fa6d014ddb0a" providerId="ADAL" clId="{5C5B5FB8-3746-467A-8F8B-3853E75814AD}" dt="2026-01-12T04:14:13.041" v="435"/>
          <ac:spMkLst>
            <pc:docMk/>
            <pc:sldMk cId="973396289" sldId="2579"/>
            <ac:spMk id="6" creationId="{FF2377CE-AE7E-6CA3-A7FA-9F91AFE81E45}"/>
          </ac:spMkLst>
        </pc:spChg>
        <pc:spChg chg="mod">
          <ac:chgData name="Rachael Anishinabie- Thunder Bay" userId="3560df8f-1a62-4b8b-bc5e-fa6d014ddb0a" providerId="ADAL" clId="{5C5B5FB8-3746-467A-8F8B-3853E75814AD}" dt="2026-01-12T04:14:13.041" v="435"/>
          <ac:spMkLst>
            <pc:docMk/>
            <pc:sldMk cId="973396289" sldId="2579"/>
            <ac:spMk id="7" creationId="{17AF9B4C-0624-8620-6C2B-A0378A15AA91}"/>
          </ac:spMkLst>
        </pc:spChg>
      </pc:sldChg>
      <pc:sldChg chg="modSp mod modNotesTx">
        <pc:chgData name="Rachael Anishinabie- Thunder Bay" userId="3560df8f-1a62-4b8b-bc5e-fa6d014ddb0a" providerId="ADAL" clId="{5C5B5FB8-3746-467A-8F8B-3853E75814AD}" dt="2026-01-12T04:14:13.041" v="435"/>
        <pc:sldMkLst>
          <pc:docMk/>
          <pc:sldMk cId="3269316526" sldId="2580"/>
        </pc:sldMkLst>
        <pc:spChg chg="mod">
          <ac:chgData name="Rachael Anishinabie- Thunder Bay" userId="3560df8f-1a62-4b8b-bc5e-fa6d014ddb0a" providerId="ADAL" clId="{5C5B5FB8-3746-467A-8F8B-3853E75814AD}" dt="2026-01-12T03:55:45.835" v="5" actId="255"/>
          <ac:spMkLst>
            <pc:docMk/>
            <pc:sldMk cId="3269316526" sldId="2580"/>
            <ac:spMk id="4" creationId="{3336064F-31EB-6EC4-2D8F-3A498576D35A}"/>
          </ac:spMkLst>
        </pc:spChg>
        <pc:spChg chg="mod">
          <ac:chgData name="Rachael Anishinabie- Thunder Bay" userId="3560df8f-1a62-4b8b-bc5e-fa6d014ddb0a" providerId="ADAL" clId="{5C5B5FB8-3746-467A-8F8B-3853E75814AD}" dt="2026-01-12T04:14:13.041" v="435"/>
          <ac:spMkLst>
            <pc:docMk/>
            <pc:sldMk cId="3269316526" sldId="2580"/>
            <ac:spMk id="6" creationId="{6A5B6408-9475-DED0-4A87-FBB949556792}"/>
          </ac:spMkLst>
        </pc:spChg>
      </pc:sldChg>
      <pc:sldChg chg="modSp">
        <pc:chgData name="Rachael Anishinabie- Thunder Bay" userId="3560df8f-1a62-4b8b-bc5e-fa6d014ddb0a" providerId="ADAL" clId="{5C5B5FB8-3746-467A-8F8B-3853E75814AD}" dt="2026-01-12T04:14:13.041" v="435"/>
        <pc:sldMkLst>
          <pc:docMk/>
          <pc:sldMk cId="1930500083" sldId="2582"/>
        </pc:sldMkLst>
        <pc:spChg chg="mod">
          <ac:chgData name="Rachael Anishinabie- Thunder Bay" userId="3560df8f-1a62-4b8b-bc5e-fa6d014ddb0a" providerId="ADAL" clId="{5C5B5FB8-3746-467A-8F8B-3853E75814AD}" dt="2026-01-12T04:14:13.041" v="435"/>
          <ac:spMkLst>
            <pc:docMk/>
            <pc:sldMk cId="1930500083" sldId="2582"/>
            <ac:spMk id="23" creationId="{3392D593-FA65-D021-565C-3E46F45825A9}"/>
          </ac:spMkLst>
        </pc:spChg>
        <pc:picChg chg="mod">
          <ac:chgData name="Rachael Anishinabie- Thunder Bay" userId="3560df8f-1a62-4b8b-bc5e-fa6d014ddb0a" providerId="ADAL" clId="{5C5B5FB8-3746-467A-8F8B-3853E75814AD}" dt="2026-01-12T04:14:13.041" v="435"/>
          <ac:picMkLst>
            <pc:docMk/>
            <pc:sldMk cId="1930500083" sldId="2582"/>
            <ac:picMk id="8" creationId="{FEBF5ABD-7D82-4B6B-A8E4-8CA08B41E387}"/>
          </ac:picMkLst>
        </pc:picChg>
      </pc:sldChg>
      <pc:sldChg chg="modSp">
        <pc:chgData name="Rachael Anishinabie- Thunder Bay" userId="3560df8f-1a62-4b8b-bc5e-fa6d014ddb0a" providerId="ADAL" clId="{5C5B5FB8-3746-467A-8F8B-3853E75814AD}" dt="2026-01-12T04:14:13.041" v="435"/>
        <pc:sldMkLst>
          <pc:docMk/>
          <pc:sldMk cId="667249088" sldId="2583"/>
        </pc:sldMkLst>
        <pc:spChg chg="mod">
          <ac:chgData name="Rachael Anishinabie- Thunder Bay" userId="3560df8f-1a62-4b8b-bc5e-fa6d014ddb0a" providerId="ADAL" clId="{5C5B5FB8-3746-467A-8F8B-3853E75814AD}" dt="2026-01-12T04:14:13.041" v="435"/>
          <ac:spMkLst>
            <pc:docMk/>
            <pc:sldMk cId="667249088" sldId="2583"/>
            <ac:spMk id="2" creationId="{95B38647-C6CE-598D-AD8B-8A16E623FD09}"/>
          </ac:spMkLst>
        </pc:spChg>
        <pc:spChg chg="mod">
          <ac:chgData name="Rachael Anishinabie- Thunder Bay" userId="3560df8f-1a62-4b8b-bc5e-fa6d014ddb0a" providerId="ADAL" clId="{5C5B5FB8-3746-467A-8F8B-3853E75814AD}" dt="2026-01-12T04:14:13.041" v="435"/>
          <ac:spMkLst>
            <pc:docMk/>
            <pc:sldMk cId="667249088" sldId="2583"/>
            <ac:spMk id="4" creationId="{D5478537-3468-28C3-70A0-FAB80056AE24}"/>
          </ac:spMkLst>
        </pc:spChg>
      </pc:sldChg>
      <pc:sldChg chg="modSp mod">
        <pc:chgData name="Rachael Anishinabie- Thunder Bay" userId="3560df8f-1a62-4b8b-bc5e-fa6d014ddb0a" providerId="ADAL" clId="{5C5B5FB8-3746-467A-8F8B-3853E75814AD}" dt="2026-01-12T04:22:13.453" v="662" actId="1076"/>
        <pc:sldMkLst>
          <pc:docMk/>
          <pc:sldMk cId="2546013129" sldId="2585"/>
        </pc:sldMkLst>
        <pc:spChg chg="mod">
          <ac:chgData name="Rachael Anishinabie- Thunder Bay" userId="3560df8f-1a62-4b8b-bc5e-fa6d014ddb0a" providerId="ADAL" clId="{5C5B5FB8-3746-467A-8F8B-3853E75814AD}" dt="2026-01-12T04:22:04.012" v="659" actId="1076"/>
          <ac:spMkLst>
            <pc:docMk/>
            <pc:sldMk cId="2546013129" sldId="2585"/>
            <ac:spMk id="2" creationId="{29AE4A59-B23F-D7C8-FA22-3A247BC18405}"/>
          </ac:spMkLst>
        </pc:spChg>
        <pc:spChg chg="mod">
          <ac:chgData name="Rachael Anishinabie- Thunder Bay" userId="3560df8f-1a62-4b8b-bc5e-fa6d014ddb0a" providerId="ADAL" clId="{5C5B5FB8-3746-467A-8F8B-3853E75814AD}" dt="2026-01-12T04:22:13.453" v="662" actId="1076"/>
          <ac:spMkLst>
            <pc:docMk/>
            <pc:sldMk cId="2546013129" sldId="2585"/>
            <ac:spMk id="3" creationId="{FF731161-2DCF-AE75-6227-E5184AB51E22}"/>
          </ac:spMkLst>
        </pc:spChg>
        <pc:spChg chg="mod">
          <ac:chgData name="Rachael Anishinabie- Thunder Bay" userId="3560df8f-1a62-4b8b-bc5e-fa6d014ddb0a" providerId="ADAL" clId="{5C5B5FB8-3746-467A-8F8B-3853E75814AD}" dt="2026-01-12T04:22:05.158" v="660" actId="1076"/>
          <ac:spMkLst>
            <pc:docMk/>
            <pc:sldMk cId="2546013129" sldId="2585"/>
            <ac:spMk id="4" creationId="{A825D0A0-7217-C6AF-9213-848CE396B8BA}"/>
          </ac:spMkLst>
        </pc:spChg>
      </pc:sldChg>
      <pc:sldChg chg="modSp mod">
        <pc:chgData name="Rachael Anishinabie- Thunder Bay" userId="3560df8f-1a62-4b8b-bc5e-fa6d014ddb0a" providerId="ADAL" clId="{5C5B5FB8-3746-467A-8F8B-3853E75814AD}" dt="2026-01-12T04:14:13.041" v="435"/>
        <pc:sldMkLst>
          <pc:docMk/>
          <pc:sldMk cId="2077472650" sldId="2586"/>
        </pc:sldMkLst>
        <pc:spChg chg="mod">
          <ac:chgData name="Rachael Anishinabie- Thunder Bay" userId="3560df8f-1a62-4b8b-bc5e-fa6d014ddb0a" providerId="ADAL" clId="{5C5B5FB8-3746-467A-8F8B-3853E75814AD}" dt="2026-01-12T04:14:13.041" v="435"/>
          <ac:spMkLst>
            <pc:docMk/>
            <pc:sldMk cId="2077472650" sldId="2586"/>
            <ac:spMk id="2" creationId="{F7AEFB48-2CD8-8A8C-5390-CF4168F3E5E7}"/>
          </ac:spMkLst>
        </pc:spChg>
        <pc:spChg chg="mod">
          <ac:chgData name="Rachael Anishinabie- Thunder Bay" userId="3560df8f-1a62-4b8b-bc5e-fa6d014ddb0a" providerId="ADAL" clId="{5C5B5FB8-3746-467A-8F8B-3853E75814AD}" dt="2026-01-12T04:13:10.859" v="424" actId="27636"/>
          <ac:spMkLst>
            <pc:docMk/>
            <pc:sldMk cId="2077472650" sldId="2586"/>
            <ac:spMk id="3" creationId="{B7CE223A-6D39-CAB7-1E89-3B048BB1F00C}"/>
          </ac:spMkLst>
        </pc:spChg>
      </pc:sldChg>
      <pc:sldChg chg="modSp mod">
        <pc:chgData name="Rachael Anishinabie- Thunder Bay" userId="3560df8f-1a62-4b8b-bc5e-fa6d014ddb0a" providerId="ADAL" clId="{5C5B5FB8-3746-467A-8F8B-3853E75814AD}" dt="2026-01-12T04:13:10.871" v="425" actId="27636"/>
        <pc:sldMkLst>
          <pc:docMk/>
          <pc:sldMk cId="2600150598" sldId="2587"/>
        </pc:sldMkLst>
        <pc:spChg chg="mod">
          <ac:chgData name="Rachael Anishinabie- Thunder Bay" userId="3560df8f-1a62-4b8b-bc5e-fa6d014ddb0a" providerId="ADAL" clId="{5C5B5FB8-3746-467A-8F8B-3853E75814AD}" dt="2026-01-12T04:13:10.871" v="425" actId="27636"/>
          <ac:spMkLst>
            <pc:docMk/>
            <pc:sldMk cId="2600150598" sldId="2587"/>
            <ac:spMk id="3" creationId="{5F4C0EE7-5DDD-30CA-9D49-E84D2E79C2E1}"/>
          </ac:spMkLst>
        </pc:spChg>
      </pc:sldChg>
      <pc:sldChg chg="modSp mod">
        <pc:chgData name="Rachael Anishinabie- Thunder Bay" userId="3560df8f-1a62-4b8b-bc5e-fa6d014ddb0a" providerId="ADAL" clId="{5C5B5FB8-3746-467A-8F8B-3853E75814AD}" dt="2026-01-12T04:22:39.478" v="664" actId="122"/>
        <pc:sldMkLst>
          <pc:docMk/>
          <pc:sldMk cId="4291604289" sldId="2588"/>
        </pc:sldMkLst>
        <pc:spChg chg="mod">
          <ac:chgData name="Rachael Anishinabie- Thunder Bay" userId="3560df8f-1a62-4b8b-bc5e-fa6d014ddb0a" providerId="ADAL" clId="{5C5B5FB8-3746-467A-8F8B-3853E75814AD}" dt="2026-01-12T04:22:39.478" v="664" actId="122"/>
          <ac:spMkLst>
            <pc:docMk/>
            <pc:sldMk cId="4291604289" sldId="2588"/>
            <ac:spMk id="2" creationId="{66475BA6-D0E0-0D6D-D450-2F3E435F4D19}"/>
          </ac:spMkLst>
        </pc:spChg>
        <pc:spChg chg="mod">
          <ac:chgData name="Rachael Anishinabie- Thunder Bay" userId="3560df8f-1a62-4b8b-bc5e-fa6d014ddb0a" providerId="ADAL" clId="{5C5B5FB8-3746-467A-8F8B-3853E75814AD}" dt="2026-01-12T04:22:35.659" v="663" actId="122"/>
          <ac:spMkLst>
            <pc:docMk/>
            <pc:sldMk cId="4291604289" sldId="2588"/>
            <ac:spMk id="3" creationId="{DF82E9EB-2BC4-510F-7CC5-62797EF99AAE}"/>
          </ac:spMkLst>
        </pc:spChg>
      </pc:sldChg>
      <pc:sldChg chg="modSp mod">
        <pc:chgData name="Rachael Anishinabie- Thunder Bay" userId="3560df8f-1a62-4b8b-bc5e-fa6d014ddb0a" providerId="ADAL" clId="{5C5B5FB8-3746-467A-8F8B-3853E75814AD}" dt="2026-01-12T04:14:13.041" v="435"/>
        <pc:sldMkLst>
          <pc:docMk/>
          <pc:sldMk cId="3115841434" sldId="2589"/>
        </pc:sldMkLst>
        <pc:spChg chg="mod">
          <ac:chgData name="Rachael Anishinabie- Thunder Bay" userId="3560df8f-1a62-4b8b-bc5e-fa6d014ddb0a" providerId="ADAL" clId="{5C5B5FB8-3746-467A-8F8B-3853E75814AD}" dt="2026-01-12T04:14:13.041" v="435"/>
          <ac:spMkLst>
            <pc:docMk/>
            <pc:sldMk cId="3115841434" sldId="2589"/>
            <ac:spMk id="2" creationId="{9AE75414-550B-B3C3-6C01-03E7F94D32DC}"/>
          </ac:spMkLst>
        </pc:spChg>
        <pc:spChg chg="mod">
          <ac:chgData name="Rachael Anishinabie- Thunder Bay" userId="3560df8f-1a62-4b8b-bc5e-fa6d014ddb0a" providerId="ADAL" clId="{5C5B5FB8-3746-467A-8F8B-3853E75814AD}" dt="2026-01-12T04:14:13.041" v="435"/>
          <ac:spMkLst>
            <pc:docMk/>
            <pc:sldMk cId="3115841434" sldId="2589"/>
            <ac:spMk id="3" creationId="{EDB41F90-36A4-CD59-D96F-BF3CED8D07C9}"/>
          </ac:spMkLst>
        </pc:spChg>
      </pc:sldChg>
      <pc:sldMasterChg chg="setBg modSldLayout">
        <pc:chgData name="Rachael Anishinabie- Thunder Bay" userId="3560df8f-1a62-4b8b-bc5e-fa6d014ddb0a" providerId="ADAL" clId="{5C5B5FB8-3746-467A-8F8B-3853E75814AD}" dt="2026-01-12T04:12:37.657" v="414"/>
        <pc:sldMasterMkLst>
          <pc:docMk/>
          <pc:sldMasterMk cId="481018470" sldId="2147483665"/>
        </pc:sldMasterMkLst>
        <pc:sldLayoutChg chg="setBg">
          <pc:chgData name="Rachael Anishinabie- Thunder Bay" userId="3560df8f-1a62-4b8b-bc5e-fa6d014ddb0a" providerId="ADAL" clId="{5C5B5FB8-3746-467A-8F8B-3853E75814AD}" dt="2026-01-12T04:12:37.657" v="414"/>
          <pc:sldLayoutMkLst>
            <pc:docMk/>
            <pc:sldMasterMk cId="481018470" sldId="2147483665"/>
            <pc:sldLayoutMk cId="3914009028" sldId="2147483666"/>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2150595012" sldId="2147483667"/>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4210496874" sldId="2147483668"/>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3734676159" sldId="2147483669"/>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3098512233" sldId="2147483670"/>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1127577720" sldId="2147483671"/>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3719812533" sldId="2147483672"/>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4115052248" sldId="2147483673"/>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384581891" sldId="2147483674"/>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881642584" sldId="2147483675"/>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2012080452" sldId="2147483676"/>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416136437" sldId="2147483677"/>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1526858492" sldId="2147483678"/>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2646217987" sldId="2147483679"/>
          </pc:sldLayoutMkLst>
        </pc:sldLayoutChg>
        <pc:sldLayoutChg chg="setBg">
          <pc:chgData name="Rachael Anishinabie- Thunder Bay" userId="3560df8f-1a62-4b8b-bc5e-fa6d014ddb0a" providerId="ADAL" clId="{5C5B5FB8-3746-467A-8F8B-3853E75814AD}" dt="2026-01-12T04:12:37.657" v="414"/>
          <pc:sldLayoutMkLst>
            <pc:docMk/>
            <pc:sldMasterMk cId="481018470" sldId="2147483665"/>
            <pc:sldLayoutMk cId="3752232898" sldId="2147483680"/>
          </pc:sldLayoutMkLst>
        </pc:sldLayoutChg>
      </pc:sldMasterChg>
      <pc:sldMasterChg chg="setBg modSldLayout">
        <pc:chgData name="Rachael Anishinabie- Thunder Bay" userId="3560df8f-1a62-4b8b-bc5e-fa6d014ddb0a" providerId="ADAL" clId="{5C5B5FB8-3746-467A-8F8B-3853E75814AD}" dt="2026-01-12T04:18:13.393" v="633"/>
        <pc:sldMasterMkLst>
          <pc:docMk/>
          <pc:sldMasterMk cId="3935008341" sldId="2147483729"/>
        </pc:sldMasterMkLst>
        <pc:sldLayoutChg chg="setBg">
          <pc:chgData name="Rachael Anishinabie- Thunder Bay" userId="3560df8f-1a62-4b8b-bc5e-fa6d014ddb0a" providerId="ADAL" clId="{5C5B5FB8-3746-467A-8F8B-3853E75814AD}" dt="2026-01-12T04:18:13.393" v="633"/>
          <pc:sldLayoutMkLst>
            <pc:docMk/>
            <pc:sldMasterMk cId="3935008341" sldId="2147483729"/>
            <pc:sldLayoutMk cId="166474283" sldId="2147483730"/>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1727807281" sldId="2147483731"/>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3235353266" sldId="2147483732"/>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467237485" sldId="2147483733"/>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3244365823" sldId="2147483734"/>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3768095467" sldId="2147483735"/>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355696853" sldId="2147483736"/>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4164193774" sldId="2147483737"/>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3972246303" sldId="2147483738"/>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1221978543" sldId="2147483739"/>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3104349623" sldId="2147483740"/>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3827688223" sldId="2147483741"/>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3130132255" sldId="2147483742"/>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2560548879" sldId="2147483743"/>
          </pc:sldLayoutMkLst>
        </pc:sldLayoutChg>
        <pc:sldLayoutChg chg="setBg">
          <pc:chgData name="Rachael Anishinabie- Thunder Bay" userId="3560df8f-1a62-4b8b-bc5e-fa6d014ddb0a" providerId="ADAL" clId="{5C5B5FB8-3746-467A-8F8B-3853E75814AD}" dt="2026-01-12T04:18:13.393" v="633"/>
          <pc:sldLayoutMkLst>
            <pc:docMk/>
            <pc:sldMasterMk cId="3935008341" sldId="2147483729"/>
            <pc:sldLayoutMk cId="2318874909" sldId="2147483744"/>
          </pc:sldLayoutMkLst>
        </pc:sldLayoutChg>
      </pc:sldMasterChg>
    </pc:docChg>
  </pc:docChgLst>
  <pc:docChgLst>
    <pc:chgData name="Mary Martha Day" userId="S::maryday@sandylakefirstnation.com::747b06b4-9324-4200-bc1b-e49938a1baee" providerId="AD" clId="Web-{D93A4090-7AC7-FE0B-E5CD-D015C1472901}"/>
    <pc:docChg chg="addSld delSld modSld sldOrd">
      <pc:chgData name="Mary Martha Day" userId="S::maryday@sandylakefirstnation.com::747b06b4-9324-4200-bc1b-e49938a1baee" providerId="AD" clId="Web-{D93A4090-7AC7-FE0B-E5CD-D015C1472901}" dt="2026-01-11T21:46:42.745" v="258" actId="1076"/>
      <pc:docMkLst>
        <pc:docMk/>
      </pc:docMkLst>
      <pc:sldChg chg="modSp new ord">
        <pc:chgData name="Mary Martha Day" userId="S::maryday@sandylakefirstnation.com::747b06b4-9324-4200-bc1b-e49938a1baee" providerId="AD" clId="Web-{D93A4090-7AC7-FE0B-E5CD-D015C1472901}" dt="2026-01-11T20:02:08.422" v="10" actId="1076"/>
        <pc:sldMkLst>
          <pc:docMk/>
          <pc:sldMk cId="1386766529" sldId="262"/>
        </pc:sldMkLst>
        <pc:spChg chg="mod">
          <ac:chgData name="Mary Martha Day" userId="S::maryday@sandylakefirstnation.com::747b06b4-9324-4200-bc1b-e49938a1baee" providerId="AD" clId="Web-{D93A4090-7AC7-FE0B-E5CD-D015C1472901}" dt="2026-01-11T20:02:08.422" v="10" actId="1076"/>
          <ac:spMkLst>
            <pc:docMk/>
            <pc:sldMk cId="1386766529" sldId="262"/>
            <ac:spMk id="2" creationId="{F3C034A6-2D1E-1F7F-5E30-73579F222E7B}"/>
          </ac:spMkLst>
        </pc:spChg>
      </pc:sldChg>
      <pc:sldChg chg="addSp delSp modSp add">
        <pc:chgData name="Mary Martha Day" userId="S::maryday@sandylakefirstnation.com::747b06b4-9324-4200-bc1b-e49938a1baee" providerId="AD" clId="Web-{D93A4090-7AC7-FE0B-E5CD-D015C1472901}" dt="2026-01-11T20:07:26.674" v="48" actId="14100"/>
        <pc:sldMkLst>
          <pc:docMk/>
          <pc:sldMk cId="2280223770" sldId="2561"/>
        </pc:sldMkLst>
        <pc:spChg chg="add del mod">
          <ac:chgData name="Mary Martha Day" userId="S::maryday@sandylakefirstnation.com::747b06b4-9324-4200-bc1b-e49938a1baee" providerId="AD" clId="Web-{D93A4090-7AC7-FE0B-E5CD-D015C1472901}" dt="2026-01-11T20:06:42.483" v="43"/>
          <ac:spMkLst>
            <pc:docMk/>
            <pc:sldMk cId="2280223770" sldId="2561"/>
            <ac:spMk id="4" creationId="{F6FF24A4-09DD-3F7A-FD8D-C61B19159697}"/>
          </ac:spMkLst>
        </pc:spChg>
        <pc:spChg chg="mod">
          <ac:chgData name="Mary Martha Day" userId="S::maryday@sandylakefirstnation.com::747b06b4-9324-4200-bc1b-e49938a1baee" providerId="AD" clId="Web-{D93A4090-7AC7-FE0B-E5CD-D015C1472901}" dt="2026-01-11T20:04:28.485" v="37" actId="20577"/>
          <ac:spMkLst>
            <pc:docMk/>
            <pc:sldMk cId="2280223770" sldId="2561"/>
            <ac:spMk id="10" creationId="{FDB2936D-9953-4F26-9C17-C7D0E8CC51F4}"/>
          </ac:spMkLst>
        </pc:spChg>
        <pc:spChg chg="mod">
          <ac:chgData name="Mary Martha Day" userId="S::maryday@sandylakefirstnation.com::747b06b4-9324-4200-bc1b-e49938a1baee" providerId="AD" clId="Web-{D93A4090-7AC7-FE0B-E5CD-D015C1472901}" dt="2026-01-11T20:07:26.674" v="48" actId="14100"/>
          <ac:spMkLst>
            <pc:docMk/>
            <pc:sldMk cId="2280223770" sldId="2561"/>
            <ac:spMk id="11" creationId="{5622514A-1DC4-4FCB-981C-2149986047C7}"/>
          </ac:spMkLst>
        </pc:spChg>
        <pc:spChg chg="add del mod">
          <ac:chgData name="Mary Martha Day" userId="S::maryday@sandylakefirstnation.com::747b06b4-9324-4200-bc1b-e49938a1baee" providerId="AD" clId="Web-{D93A4090-7AC7-FE0B-E5CD-D015C1472901}" dt="2026-01-11T20:07:10.657" v="46"/>
          <ac:spMkLst>
            <pc:docMk/>
            <pc:sldMk cId="2280223770" sldId="2561"/>
            <ac:spMk id="12" creationId="{41BD99C4-918F-521F-9DD1-67C816675395}"/>
          </ac:spMkLst>
        </pc:spChg>
        <pc:picChg chg="del mod modCrop">
          <ac:chgData name="Mary Martha Day" userId="S::maryday@sandylakefirstnation.com::747b06b4-9324-4200-bc1b-e49938a1baee" providerId="AD" clId="Web-{D93A4090-7AC7-FE0B-E5CD-D015C1472901}" dt="2026-01-11T20:04:07.126" v="32"/>
          <ac:picMkLst>
            <pc:docMk/>
            <pc:sldMk cId="2280223770" sldId="2561"/>
            <ac:picMk id="3" creationId="{1331E7DA-EC8A-06B9-0E80-03AAD2D7CB96}"/>
          </ac:picMkLst>
        </pc:picChg>
        <pc:picChg chg="del mod">
          <ac:chgData name="Mary Martha Day" userId="S::maryday@sandylakefirstnation.com::747b06b4-9324-4200-bc1b-e49938a1baee" providerId="AD" clId="Web-{D93A4090-7AC7-FE0B-E5CD-D015C1472901}" dt="2026-01-11T20:03:58.548" v="30"/>
          <ac:picMkLst>
            <pc:docMk/>
            <pc:sldMk cId="2280223770" sldId="2561"/>
            <ac:picMk id="8" creationId="{D1FE2A2F-6776-4D40-BEC5-57E00FAF8CA8}"/>
          </ac:picMkLst>
        </pc:picChg>
        <pc:picChg chg="del mod">
          <ac:chgData name="Mary Martha Day" userId="S::maryday@sandylakefirstnation.com::747b06b4-9324-4200-bc1b-e49938a1baee" providerId="AD" clId="Web-{D93A4090-7AC7-FE0B-E5CD-D015C1472901}" dt="2026-01-11T20:05:57.963" v="38"/>
          <ac:picMkLst>
            <pc:docMk/>
            <pc:sldMk cId="2280223770" sldId="2561"/>
            <ac:picMk id="9" creationId="{44188C6A-90CC-4B5F-8655-1CC15686A6A9}"/>
          </ac:picMkLst>
        </pc:picChg>
      </pc:sldChg>
      <pc:sldChg chg="addSp delSp modSp add del">
        <pc:chgData name="Mary Martha Day" userId="S::maryday@sandylakefirstnation.com::747b06b4-9324-4200-bc1b-e49938a1baee" providerId="AD" clId="Web-{D93A4090-7AC7-FE0B-E5CD-D015C1472901}" dt="2026-01-11T21:45:51.838" v="256" actId="20577"/>
        <pc:sldMkLst>
          <pc:docMk/>
          <pc:sldMk cId="87834199" sldId="2562"/>
        </pc:sldMkLst>
        <pc:spChg chg="add del mod">
          <ac:chgData name="Mary Martha Day" userId="S::maryday@sandylakefirstnation.com::747b06b4-9324-4200-bc1b-e49938a1baee" providerId="AD" clId="Web-{D93A4090-7AC7-FE0B-E5CD-D015C1472901}" dt="2026-01-11T20:07:59.973" v="51"/>
          <ac:spMkLst>
            <pc:docMk/>
            <pc:sldMk cId="87834199" sldId="2562"/>
            <ac:spMk id="4" creationId="{179AF6D9-4C10-56C8-0409-DECEE3FFA9C2}"/>
          </ac:spMkLst>
        </pc:spChg>
        <pc:spChg chg="mod">
          <ac:chgData name="Mary Martha Day" userId="S::maryday@sandylakefirstnation.com::747b06b4-9324-4200-bc1b-e49938a1baee" providerId="AD" clId="Web-{D93A4090-7AC7-FE0B-E5CD-D015C1472901}" dt="2026-01-11T21:45:51.838" v="256" actId="20577"/>
          <ac:spMkLst>
            <pc:docMk/>
            <pc:sldMk cId="87834199" sldId="2562"/>
            <ac:spMk id="10" creationId="{5947DC7B-BBE3-4006-9828-85A7C5FD7834}"/>
          </ac:spMkLst>
        </pc:spChg>
        <pc:spChg chg="mod">
          <ac:chgData name="Mary Martha Day" userId="S::maryday@sandylakefirstnation.com::747b06b4-9324-4200-bc1b-e49938a1baee" providerId="AD" clId="Web-{D93A4090-7AC7-FE0B-E5CD-D015C1472901}" dt="2026-01-11T21:40:19.999" v="218" actId="20577"/>
          <ac:spMkLst>
            <pc:docMk/>
            <pc:sldMk cId="87834199" sldId="2562"/>
            <ac:spMk id="11" creationId="{B2C02D27-FE7D-4D94-B27E-E61D33FFC81E}"/>
          </ac:spMkLst>
        </pc:spChg>
        <pc:picChg chg="del">
          <ac:chgData name="Mary Martha Day" userId="S::maryday@sandylakefirstnation.com::747b06b4-9324-4200-bc1b-e49938a1baee" providerId="AD" clId="Web-{D93A4090-7AC7-FE0B-E5CD-D015C1472901}" dt="2026-01-11T20:07:39.862" v="49"/>
          <ac:picMkLst>
            <pc:docMk/>
            <pc:sldMk cId="87834199" sldId="2562"/>
            <ac:picMk id="8" creationId="{BD129868-D213-47C0-8883-706E7BCC3BCE}"/>
          </ac:picMkLst>
        </pc:picChg>
      </pc:sldChg>
      <pc:sldChg chg="addSp delSp modSp new ord">
        <pc:chgData name="Mary Martha Day" userId="S::maryday@sandylakefirstnation.com::747b06b4-9324-4200-bc1b-e49938a1baee" providerId="AD" clId="Web-{D93A4090-7AC7-FE0B-E5CD-D015C1472901}" dt="2026-01-11T21:19:52.913" v="69" actId="14100"/>
        <pc:sldMkLst>
          <pc:docMk/>
          <pc:sldMk cId="128314359" sldId="2563"/>
        </pc:sldMkLst>
        <pc:spChg chg="del">
          <ac:chgData name="Mary Martha Day" userId="S::maryday@sandylakefirstnation.com::747b06b4-9324-4200-bc1b-e49938a1baee" providerId="AD" clId="Web-{D93A4090-7AC7-FE0B-E5CD-D015C1472901}" dt="2026-01-11T21:19:02.489" v="64"/>
          <ac:spMkLst>
            <pc:docMk/>
            <pc:sldMk cId="128314359" sldId="2563"/>
            <ac:spMk id="2" creationId="{385C7DBD-5CD8-946B-7DB7-CC7A4BA828C7}"/>
          </ac:spMkLst>
        </pc:spChg>
        <pc:spChg chg="add mod">
          <ac:chgData name="Mary Martha Day" userId="S::maryday@sandylakefirstnation.com::747b06b4-9324-4200-bc1b-e49938a1baee" providerId="AD" clId="Web-{D93A4090-7AC7-FE0B-E5CD-D015C1472901}" dt="2026-01-11T21:19:52.913" v="69" actId="14100"/>
          <ac:spMkLst>
            <pc:docMk/>
            <pc:sldMk cId="128314359" sldId="2563"/>
            <ac:spMk id="3" creationId="{EF818791-39F8-F467-1C9C-247A75470F60}"/>
          </ac:spMkLst>
        </pc:spChg>
      </pc:sldChg>
      <pc:sldChg chg="addSp delSp modSp add">
        <pc:chgData name="Mary Martha Day" userId="S::maryday@sandylakefirstnation.com::747b06b4-9324-4200-bc1b-e49938a1baee" providerId="AD" clId="Web-{D93A4090-7AC7-FE0B-E5CD-D015C1472901}" dt="2026-01-11T21:40:45.499" v="224" actId="20577"/>
        <pc:sldMkLst>
          <pc:docMk/>
          <pc:sldMk cId="1954051573" sldId="2564"/>
        </pc:sldMkLst>
        <pc:spChg chg="add del mod">
          <ac:chgData name="Mary Martha Day" userId="S::maryday@sandylakefirstnation.com::747b06b4-9324-4200-bc1b-e49938a1baee" providerId="AD" clId="Web-{D93A4090-7AC7-FE0B-E5CD-D015C1472901}" dt="2026-01-11T21:17:26.769" v="59"/>
          <ac:spMkLst>
            <pc:docMk/>
            <pc:sldMk cId="1954051573" sldId="2564"/>
            <ac:spMk id="4" creationId="{AC7B1C43-9D4F-4F96-B110-98CEBD40A8E3}"/>
          </ac:spMkLst>
        </pc:spChg>
        <pc:spChg chg="mod">
          <ac:chgData name="Mary Martha Day" userId="S::maryday@sandylakefirstnation.com::747b06b4-9324-4200-bc1b-e49938a1baee" providerId="AD" clId="Web-{D93A4090-7AC7-FE0B-E5CD-D015C1472901}" dt="2026-01-11T21:40:45.499" v="224" actId="20577"/>
          <ac:spMkLst>
            <pc:docMk/>
            <pc:sldMk cId="1954051573" sldId="2564"/>
            <ac:spMk id="10" creationId="{F2E291E9-7E62-437C-AE93-37AD710146A4}"/>
          </ac:spMkLst>
        </pc:spChg>
        <pc:spChg chg="mod">
          <ac:chgData name="Mary Martha Day" userId="S::maryday@sandylakefirstnation.com::747b06b4-9324-4200-bc1b-e49938a1baee" providerId="AD" clId="Web-{D93A4090-7AC7-FE0B-E5CD-D015C1472901}" dt="2026-01-11T21:40:41.030" v="223" actId="20577"/>
          <ac:spMkLst>
            <pc:docMk/>
            <pc:sldMk cId="1954051573" sldId="2564"/>
            <ac:spMk id="11" creationId="{6F7AC63B-C526-452C-9CA7-F54DB42AB1FF}"/>
          </ac:spMkLst>
        </pc:spChg>
        <pc:picChg chg="mod">
          <ac:chgData name="Mary Martha Day" userId="S::maryday@sandylakefirstnation.com::747b06b4-9324-4200-bc1b-e49938a1baee" providerId="AD" clId="Web-{D93A4090-7AC7-FE0B-E5CD-D015C1472901}" dt="2026-01-11T21:18:14.722" v="61" actId="1076"/>
          <ac:picMkLst>
            <pc:docMk/>
            <pc:sldMk cId="1954051573" sldId="2564"/>
            <ac:picMk id="3" creationId="{EC76F15B-A619-F4A4-7183-2344AB1B0EF1}"/>
          </ac:picMkLst>
        </pc:picChg>
        <pc:picChg chg="del">
          <ac:chgData name="Mary Martha Day" userId="S::maryday@sandylakefirstnation.com::747b06b4-9324-4200-bc1b-e49938a1baee" providerId="AD" clId="Web-{D93A4090-7AC7-FE0B-E5CD-D015C1472901}" dt="2026-01-11T21:16:16.425" v="54"/>
          <ac:picMkLst>
            <pc:docMk/>
            <pc:sldMk cId="1954051573" sldId="2564"/>
            <ac:picMk id="8" creationId="{88A10CE2-B911-4D7E-B20C-B53FC20A59D0}"/>
          </ac:picMkLst>
        </pc:picChg>
        <pc:picChg chg="mod">
          <ac:chgData name="Mary Martha Day" userId="S::maryday@sandylakefirstnation.com::747b06b4-9324-4200-bc1b-e49938a1baee" providerId="AD" clId="Web-{D93A4090-7AC7-FE0B-E5CD-D015C1472901}" dt="2026-01-11T21:16:24.409" v="56" actId="1076"/>
          <ac:picMkLst>
            <pc:docMk/>
            <pc:sldMk cId="1954051573" sldId="2564"/>
            <ac:picMk id="9" creationId="{BC5C74C9-2F1F-40B1-9FC6-C415B502A861}"/>
          </ac:picMkLst>
        </pc:picChg>
        <pc:picChg chg="mod">
          <ac:chgData name="Mary Martha Day" userId="S::maryday@sandylakefirstnation.com::747b06b4-9324-4200-bc1b-e49938a1baee" providerId="AD" clId="Web-{D93A4090-7AC7-FE0B-E5CD-D015C1472901}" dt="2026-01-11T21:18:17.816" v="62" actId="1076"/>
          <ac:picMkLst>
            <pc:docMk/>
            <pc:sldMk cId="1954051573" sldId="2564"/>
            <ac:picMk id="13" creationId="{137E5C39-8B4E-63CF-B81C-741651267D99}"/>
          </ac:picMkLst>
        </pc:picChg>
      </pc:sldChg>
      <pc:sldChg chg="modSp new">
        <pc:chgData name="Mary Martha Day" userId="S::maryday@sandylakefirstnation.com::747b06b4-9324-4200-bc1b-e49938a1baee" providerId="AD" clId="Web-{D93A4090-7AC7-FE0B-E5CD-D015C1472901}" dt="2026-01-11T21:21:52.292" v="81" actId="1076"/>
        <pc:sldMkLst>
          <pc:docMk/>
          <pc:sldMk cId="4188915115" sldId="2565"/>
        </pc:sldMkLst>
        <pc:spChg chg="mod">
          <ac:chgData name="Mary Martha Day" userId="S::maryday@sandylakefirstnation.com::747b06b4-9324-4200-bc1b-e49938a1baee" providerId="AD" clId="Web-{D93A4090-7AC7-FE0B-E5CD-D015C1472901}" dt="2026-01-11T21:21:52.292" v="81" actId="1076"/>
          <ac:spMkLst>
            <pc:docMk/>
            <pc:sldMk cId="4188915115" sldId="2565"/>
            <ac:spMk id="2" creationId="{548CB157-ED05-E5D7-8BF3-82B23F3A92A4}"/>
          </ac:spMkLst>
        </pc:spChg>
      </pc:sldChg>
      <pc:sldChg chg="addSp delSp modSp add ord">
        <pc:chgData name="Mary Martha Day" userId="S::maryday@sandylakefirstnation.com::747b06b4-9324-4200-bc1b-e49938a1baee" providerId="AD" clId="Web-{D93A4090-7AC7-FE0B-E5CD-D015C1472901}" dt="2026-01-11T21:41:05.374" v="226" actId="20577"/>
        <pc:sldMkLst>
          <pc:docMk/>
          <pc:sldMk cId="2841577119" sldId="2569"/>
        </pc:sldMkLst>
        <pc:spChg chg="add del mod">
          <ac:chgData name="Mary Martha Day" userId="S::maryday@sandylakefirstnation.com::747b06b4-9324-4200-bc1b-e49938a1baee" providerId="AD" clId="Web-{D93A4090-7AC7-FE0B-E5CD-D015C1472901}" dt="2026-01-11T21:20:55.696" v="76"/>
          <ac:spMkLst>
            <pc:docMk/>
            <pc:sldMk cId="2841577119" sldId="2569"/>
            <ac:spMk id="3" creationId="{8E6488D6-46C7-0A0A-9476-71D34107B182}"/>
          </ac:spMkLst>
        </pc:spChg>
        <pc:spChg chg="mod">
          <ac:chgData name="Mary Martha Day" userId="S::maryday@sandylakefirstnation.com::747b06b4-9324-4200-bc1b-e49938a1baee" providerId="AD" clId="Web-{D93A4090-7AC7-FE0B-E5CD-D015C1472901}" dt="2026-01-11T21:41:05.374" v="226" actId="20577"/>
          <ac:spMkLst>
            <pc:docMk/>
            <pc:sldMk cId="2841577119" sldId="2569"/>
            <ac:spMk id="10" creationId="{F778A9F7-DE30-4B9B-B067-BCA193070073}"/>
          </ac:spMkLst>
        </pc:spChg>
        <pc:spChg chg="mod">
          <ac:chgData name="Mary Martha Day" userId="S::maryday@sandylakefirstnation.com::747b06b4-9324-4200-bc1b-e49938a1baee" providerId="AD" clId="Web-{D93A4090-7AC7-FE0B-E5CD-D015C1472901}" dt="2026-01-11T21:40:58.953" v="225" actId="20577"/>
          <ac:spMkLst>
            <pc:docMk/>
            <pc:sldMk cId="2841577119" sldId="2569"/>
            <ac:spMk id="11" creationId="{E595646D-B27D-4DDF-B054-841765900337}"/>
          </ac:spMkLst>
        </pc:spChg>
        <pc:picChg chg="del mod">
          <ac:chgData name="Mary Martha Day" userId="S::maryday@sandylakefirstnation.com::747b06b4-9324-4200-bc1b-e49938a1baee" providerId="AD" clId="Web-{D93A4090-7AC7-FE0B-E5CD-D015C1472901}" dt="2026-01-11T21:20:39.649" v="73"/>
          <ac:picMkLst>
            <pc:docMk/>
            <pc:sldMk cId="2841577119" sldId="2569"/>
            <ac:picMk id="8" creationId="{D3F8CFEB-EF8F-4C94-AB53-383DECA5ECD6}"/>
          </ac:picMkLst>
        </pc:picChg>
      </pc:sldChg>
      <pc:sldChg chg="addSp delSp modSp new ord">
        <pc:chgData name="Mary Martha Day" userId="S::maryday@sandylakefirstnation.com::747b06b4-9324-4200-bc1b-e49938a1baee" providerId="AD" clId="Web-{D93A4090-7AC7-FE0B-E5CD-D015C1472901}" dt="2026-01-11T21:29:32.971" v="137" actId="14100"/>
        <pc:sldMkLst>
          <pc:docMk/>
          <pc:sldMk cId="34064724" sldId="2570"/>
        </pc:sldMkLst>
        <pc:spChg chg="del">
          <ac:chgData name="Mary Martha Day" userId="S::maryday@sandylakefirstnation.com::747b06b4-9324-4200-bc1b-e49938a1baee" providerId="AD" clId="Web-{D93A4090-7AC7-FE0B-E5CD-D015C1472901}" dt="2026-01-11T21:22:23.636" v="83"/>
          <ac:spMkLst>
            <pc:docMk/>
            <pc:sldMk cId="34064724" sldId="2570"/>
            <ac:spMk id="2" creationId="{F72C2BDC-F56B-3746-9B6F-DAEF9025C0AF}"/>
          </ac:spMkLst>
        </pc:spChg>
        <pc:spChg chg="add mod">
          <ac:chgData name="Mary Martha Day" userId="S::maryday@sandylakefirstnation.com::747b06b4-9324-4200-bc1b-e49938a1baee" providerId="AD" clId="Web-{D93A4090-7AC7-FE0B-E5CD-D015C1472901}" dt="2026-01-11T21:27:47.908" v="119" actId="1076"/>
          <ac:spMkLst>
            <pc:docMk/>
            <pc:sldMk cId="34064724" sldId="2570"/>
            <ac:spMk id="5" creationId="{230C2FCE-095C-4DCF-DDD4-6BAB6FB77B13}"/>
          </ac:spMkLst>
        </pc:spChg>
        <pc:spChg chg="add mod">
          <ac:chgData name="Mary Martha Day" userId="S::maryday@sandylakefirstnation.com::747b06b4-9324-4200-bc1b-e49938a1baee" providerId="AD" clId="Web-{D93A4090-7AC7-FE0B-E5CD-D015C1472901}" dt="2026-01-11T21:27:50.814" v="120" actId="1076"/>
          <ac:spMkLst>
            <pc:docMk/>
            <pc:sldMk cId="34064724" sldId="2570"/>
            <ac:spMk id="7" creationId="{7EF8D143-B51A-938C-29E4-6A8D74CAB5E7}"/>
          </ac:spMkLst>
        </pc:spChg>
        <pc:spChg chg="add mod">
          <ac:chgData name="Mary Martha Day" userId="S::maryday@sandylakefirstnation.com::747b06b4-9324-4200-bc1b-e49938a1baee" providerId="AD" clId="Web-{D93A4090-7AC7-FE0B-E5CD-D015C1472901}" dt="2026-01-11T21:27:45.939" v="118" actId="1076"/>
          <ac:spMkLst>
            <pc:docMk/>
            <pc:sldMk cId="34064724" sldId="2570"/>
            <ac:spMk id="9" creationId="{DEA14F36-6E4C-3C47-94F5-B345BDD4EC4A}"/>
          </ac:spMkLst>
        </pc:spChg>
        <pc:spChg chg="add del mod">
          <ac:chgData name="Mary Martha Day" userId="S::maryday@sandylakefirstnation.com::747b06b4-9324-4200-bc1b-e49938a1baee" providerId="AD" clId="Web-{D93A4090-7AC7-FE0B-E5CD-D015C1472901}" dt="2026-01-11T21:28:31.627" v="127"/>
          <ac:spMkLst>
            <pc:docMk/>
            <pc:sldMk cId="34064724" sldId="2570"/>
            <ac:spMk id="10" creationId="{A33E741D-B9F4-8EB9-A575-0130F7064D85}"/>
          </ac:spMkLst>
        </pc:spChg>
        <pc:spChg chg="add mod">
          <ac:chgData name="Mary Martha Day" userId="S::maryday@sandylakefirstnation.com::747b06b4-9324-4200-bc1b-e49938a1baee" providerId="AD" clId="Web-{D93A4090-7AC7-FE0B-E5CD-D015C1472901}" dt="2026-01-11T21:28:36.252" v="128" actId="20577"/>
          <ac:spMkLst>
            <pc:docMk/>
            <pc:sldMk cId="34064724" sldId="2570"/>
            <ac:spMk id="11" creationId="{96DEDAB5-8BE0-122E-350B-C81E3B922109}"/>
          </ac:spMkLst>
        </pc:spChg>
        <pc:spChg chg="add mod">
          <ac:chgData name="Mary Martha Day" userId="S::maryday@sandylakefirstnation.com::747b06b4-9324-4200-bc1b-e49938a1baee" providerId="AD" clId="Web-{D93A4090-7AC7-FE0B-E5CD-D015C1472901}" dt="2026-01-11T21:29:32.971" v="137" actId="14100"/>
          <ac:spMkLst>
            <pc:docMk/>
            <pc:sldMk cId="34064724" sldId="2570"/>
            <ac:spMk id="12" creationId="{A585CBB5-252A-6C66-D76A-77A7431F705A}"/>
          </ac:spMkLst>
        </pc:spChg>
        <pc:picChg chg="add del">
          <ac:chgData name="Mary Martha Day" userId="S::maryday@sandylakefirstnation.com::747b06b4-9324-4200-bc1b-e49938a1baee" providerId="AD" clId="Web-{D93A4090-7AC7-FE0B-E5CD-D015C1472901}" dt="2026-01-11T21:26:29.407" v="110"/>
          <ac:picMkLst>
            <pc:docMk/>
            <pc:sldMk cId="34064724" sldId="2570"/>
            <ac:picMk id="3" creationId="{630BEF6D-551D-466A-897A-5207D3FDC65C}"/>
          </ac:picMkLst>
        </pc:picChg>
      </pc:sldChg>
      <pc:sldChg chg="addSp delSp modSp add del ord">
        <pc:chgData name="Mary Martha Day" userId="S::maryday@sandylakefirstnation.com::747b06b4-9324-4200-bc1b-e49938a1baee" providerId="AD" clId="Web-{D93A4090-7AC7-FE0B-E5CD-D015C1472901}" dt="2026-01-11T21:29:48.346" v="138"/>
        <pc:sldMkLst>
          <pc:docMk/>
          <pc:sldMk cId="560035479" sldId="2572"/>
        </pc:sldMkLst>
        <pc:spChg chg="add mod">
          <ac:chgData name="Mary Martha Day" userId="S::maryday@sandylakefirstnation.com::747b06b4-9324-4200-bc1b-e49938a1baee" providerId="AD" clId="Web-{D93A4090-7AC7-FE0B-E5CD-D015C1472901}" dt="2026-01-11T21:24:54.983" v="100"/>
          <ac:spMkLst>
            <pc:docMk/>
            <pc:sldMk cId="560035479" sldId="2572"/>
            <ac:spMk id="3" creationId="{DF67CF76-C937-11B6-DDF4-57CC0BA4C0F4}"/>
          </ac:spMkLst>
        </pc:spChg>
        <pc:spChg chg="add del mod">
          <ac:chgData name="Mary Martha Day" userId="S::maryday@sandylakefirstnation.com::747b06b4-9324-4200-bc1b-e49938a1baee" providerId="AD" clId="Web-{D93A4090-7AC7-FE0B-E5CD-D015C1472901}" dt="2026-01-11T21:27:10.048" v="114"/>
          <ac:spMkLst>
            <pc:docMk/>
            <pc:sldMk cId="560035479" sldId="2572"/>
            <ac:spMk id="3" creationId="{E0C33176-96B2-D8A8-F35C-9FD40CA43904}"/>
          </ac:spMkLst>
        </pc:spChg>
        <pc:picChg chg="del">
          <ac:chgData name="Mary Martha Day" userId="S::maryday@sandylakefirstnation.com::747b06b4-9324-4200-bc1b-e49938a1baee" providerId="AD" clId="Web-{D93A4090-7AC7-FE0B-E5CD-D015C1472901}" dt="2026-01-11T21:27:01.298" v="112"/>
          <ac:picMkLst>
            <pc:docMk/>
            <pc:sldMk cId="560035479" sldId="2572"/>
            <ac:picMk id="8" creationId="{630BEF6D-551D-466A-897A-5207D3FDC65C}"/>
          </ac:picMkLst>
        </pc:picChg>
      </pc:sldChg>
      <pc:sldChg chg="addSp delSp modSp add">
        <pc:chgData name="Mary Martha Day" userId="S::maryday@sandylakefirstnation.com::747b06b4-9324-4200-bc1b-e49938a1baee" providerId="AD" clId="Web-{D93A4090-7AC7-FE0B-E5CD-D015C1472901}" dt="2026-01-11T21:41:25.875" v="228" actId="20577"/>
        <pc:sldMkLst>
          <pc:docMk/>
          <pc:sldMk cId="1566583424" sldId="2573"/>
        </pc:sldMkLst>
        <pc:spChg chg="add mod">
          <ac:chgData name="Mary Martha Day" userId="S::maryday@sandylakefirstnation.com::747b06b4-9324-4200-bc1b-e49938a1baee" providerId="AD" clId="Web-{D93A4090-7AC7-FE0B-E5CD-D015C1472901}" dt="2026-01-11T21:24:51.718" v="99"/>
          <ac:spMkLst>
            <pc:docMk/>
            <pc:sldMk cId="1566583424" sldId="2573"/>
            <ac:spMk id="4" creationId="{BB93D38A-5359-A592-0085-0EFA4C0DF0A0}"/>
          </ac:spMkLst>
        </pc:spChg>
        <pc:spChg chg="mod">
          <ac:chgData name="Mary Martha Day" userId="S::maryday@sandylakefirstnation.com::747b06b4-9324-4200-bc1b-e49938a1baee" providerId="AD" clId="Web-{D93A4090-7AC7-FE0B-E5CD-D015C1472901}" dt="2026-01-11T21:41:25.875" v="228" actId="20577"/>
          <ac:spMkLst>
            <pc:docMk/>
            <pc:sldMk cId="1566583424" sldId="2573"/>
            <ac:spMk id="10" creationId="{EDA1ADAE-81A3-457A-8D67-94B2A5C8938C}"/>
          </ac:spMkLst>
        </pc:spChg>
        <pc:spChg chg="mod">
          <ac:chgData name="Mary Martha Day" userId="S::maryday@sandylakefirstnation.com::747b06b4-9324-4200-bc1b-e49938a1baee" providerId="AD" clId="Web-{D93A4090-7AC7-FE0B-E5CD-D015C1472901}" dt="2026-01-11T21:41:20.109" v="227" actId="20577"/>
          <ac:spMkLst>
            <pc:docMk/>
            <pc:sldMk cId="1566583424" sldId="2573"/>
            <ac:spMk id="11" creationId="{31ED3FE1-E5D2-4AB8-BC8D-88A83754534D}"/>
          </ac:spMkLst>
        </pc:spChg>
        <pc:picChg chg="del">
          <ac:chgData name="Mary Martha Day" userId="S::maryday@sandylakefirstnation.com::747b06b4-9324-4200-bc1b-e49938a1baee" providerId="AD" clId="Web-{D93A4090-7AC7-FE0B-E5CD-D015C1472901}" dt="2026-01-11T21:24:51.718" v="99"/>
          <ac:picMkLst>
            <pc:docMk/>
            <pc:sldMk cId="1566583424" sldId="2573"/>
            <ac:picMk id="8" creationId="{70D760EB-0429-43EF-B9ED-37DC1873D769}"/>
          </ac:picMkLst>
        </pc:picChg>
      </pc:sldChg>
      <pc:sldChg chg="addSp delSp modSp add ord">
        <pc:chgData name="Mary Martha Day" userId="S::maryday@sandylakefirstnation.com::747b06b4-9324-4200-bc1b-e49938a1baee" providerId="AD" clId="Web-{D93A4090-7AC7-FE0B-E5CD-D015C1472901}" dt="2026-01-11T21:44:54.786" v="246"/>
        <pc:sldMkLst>
          <pc:docMk/>
          <pc:sldMk cId="973396289" sldId="2579"/>
        </pc:sldMkLst>
        <pc:spChg chg="add del mod">
          <ac:chgData name="Mary Martha Day" userId="S::maryday@sandylakefirstnation.com::747b06b4-9324-4200-bc1b-e49938a1baee" providerId="AD" clId="Web-{D93A4090-7AC7-FE0B-E5CD-D015C1472901}" dt="2026-01-11T21:39:00.669" v="207"/>
          <ac:spMkLst>
            <pc:docMk/>
            <pc:sldMk cId="973396289" sldId="2579"/>
            <ac:spMk id="3" creationId="{383C7F9A-BF89-720F-C58C-FE34EA92F2CD}"/>
          </ac:spMkLst>
        </pc:spChg>
        <pc:spChg chg="mod">
          <ac:chgData name="Mary Martha Day" userId="S::maryday@sandylakefirstnation.com::747b06b4-9324-4200-bc1b-e49938a1baee" providerId="AD" clId="Web-{D93A4090-7AC7-FE0B-E5CD-D015C1472901}" dt="2026-01-11T21:42:23.032" v="235" actId="20577"/>
          <ac:spMkLst>
            <pc:docMk/>
            <pc:sldMk cId="973396289" sldId="2579"/>
            <ac:spMk id="4" creationId="{27C9AA97-C9FB-12DC-DFAE-57F038A7E4EA}"/>
          </ac:spMkLst>
        </pc:spChg>
        <pc:spChg chg="add del mod">
          <ac:chgData name="Mary Martha Day" userId="S::maryday@sandylakefirstnation.com::747b06b4-9324-4200-bc1b-e49938a1baee" providerId="AD" clId="Web-{D93A4090-7AC7-FE0B-E5CD-D015C1472901}" dt="2026-01-11T21:44:54.786" v="246"/>
          <ac:spMkLst>
            <pc:docMk/>
            <pc:sldMk cId="973396289" sldId="2579"/>
            <ac:spMk id="5" creationId="{62D588ED-426C-0C03-A903-69309CBD769E}"/>
          </ac:spMkLst>
        </pc:spChg>
        <pc:spChg chg="mod">
          <ac:chgData name="Mary Martha Day" userId="S::maryday@sandylakefirstnation.com::747b06b4-9324-4200-bc1b-e49938a1baee" providerId="AD" clId="Web-{D93A4090-7AC7-FE0B-E5CD-D015C1472901}" dt="2026-01-11T21:42:40.345" v="236" actId="1076"/>
          <ac:spMkLst>
            <pc:docMk/>
            <pc:sldMk cId="973396289" sldId="2579"/>
            <ac:spMk id="9" creationId="{AB8A1130-4FB1-49AD-B701-8222705E788A}"/>
          </ac:spMkLst>
        </pc:spChg>
        <pc:spChg chg="mod">
          <ac:chgData name="Mary Martha Day" userId="S::maryday@sandylakefirstnation.com::747b06b4-9324-4200-bc1b-e49938a1baee" providerId="AD" clId="Web-{D93A4090-7AC7-FE0B-E5CD-D015C1472901}" dt="2026-01-11T21:43:17.236" v="242" actId="1076"/>
          <ac:spMkLst>
            <pc:docMk/>
            <pc:sldMk cId="973396289" sldId="2579"/>
            <ac:spMk id="10" creationId="{8E4B87C7-0FBB-4ECB-82A7-11B82AD8E2E4}"/>
          </ac:spMkLst>
        </pc:spChg>
        <pc:spChg chg="mod">
          <ac:chgData name="Mary Martha Day" userId="S::maryday@sandylakefirstnation.com::747b06b4-9324-4200-bc1b-e49938a1baee" providerId="AD" clId="Web-{D93A4090-7AC7-FE0B-E5CD-D015C1472901}" dt="2026-01-11T21:42:54.079" v="238" actId="1076"/>
          <ac:spMkLst>
            <pc:docMk/>
            <pc:sldMk cId="973396289" sldId="2579"/>
            <ac:spMk id="11" creationId="{6F0F2F75-B969-4BCE-B22C-769D328E374D}"/>
          </ac:spMkLst>
        </pc:spChg>
        <pc:spChg chg="mod">
          <ac:chgData name="Mary Martha Day" userId="S::maryday@sandylakefirstnation.com::747b06b4-9324-4200-bc1b-e49938a1baee" providerId="AD" clId="Web-{D93A4090-7AC7-FE0B-E5CD-D015C1472901}" dt="2026-01-11T21:43:12.470" v="241" actId="1076"/>
          <ac:spMkLst>
            <pc:docMk/>
            <pc:sldMk cId="973396289" sldId="2579"/>
            <ac:spMk id="12" creationId="{2CC471BC-660E-4326-98CA-9E3135899C98}"/>
          </ac:spMkLst>
        </pc:spChg>
        <pc:picChg chg="del">
          <ac:chgData name="Mary Martha Day" userId="S::maryday@sandylakefirstnation.com::747b06b4-9324-4200-bc1b-e49938a1baee" providerId="AD" clId="Web-{D93A4090-7AC7-FE0B-E5CD-D015C1472901}" dt="2026-01-11T21:32:02.207" v="146"/>
          <ac:picMkLst>
            <pc:docMk/>
            <pc:sldMk cId="973396289" sldId="2579"/>
            <ac:picMk id="8" creationId="{550C9809-4C65-42E7-B800-6E6A167D7714}"/>
          </ac:picMkLst>
        </pc:picChg>
      </pc:sldChg>
      <pc:sldChg chg="delSp modSp add ord">
        <pc:chgData name="Mary Martha Day" userId="S::maryday@sandylakefirstnation.com::747b06b4-9324-4200-bc1b-e49938a1baee" providerId="AD" clId="Web-{D93A4090-7AC7-FE0B-E5CD-D015C1472901}" dt="2026-01-11T21:23:52.295" v="95"/>
        <pc:sldMkLst>
          <pc:docMk/>
          <pc:sldMk cId="3269316526" sldId="2580"/>
        </pc:sldMkLst>
        <pc:spChg chg="mod">
          <ac:chgData name="Mary Martha Day" userId="S::maryday@sandylakefirstnation.com::747b06b4-9324-4200-bc1b-e49938a1baee" providerId="AD" clId="Web-{D93A4090-7AC7-FE0B-E5CD-D015C1472901}" dt="2026-01-11T21:22:49.590" v="88" actId="14100"/>
          <ac:spMkLst>
            <pc:docMk/>
            <pc:sldMk cId="3269316526" sldId="2580"/>
            <ac:spMk id="2" creationId="{B4E0CF09-6F90-E38D-EAF5-10FB5020CAB0}"/>
          </ac:spMkLst>
        </pc:spChg>
        <pc:spChg chg="mod">
          <ac:chgData name="Mary Martha Day" userId="S::maryday@sandylakefirstnation.com::747b06b4-9324-4200-bc1b-e49938a1baee" providerId="AD" clId="Web-{D93A4090-7AC7-FE0B-E5CD-D015C1472901}" dt="2026-01-11T21:23:48.951" v="94" actId="20577"/>
          <ac:spMkLst>
            <pc:docMk/>
            <pc:sldMk cId="3269316526" sldId="2580"/>
            <ac:spMk id="4" creationId="{3336064F-31EB-6EC4-2D8F-3A498576D35A}"/>
          </ac:spMkLst>
        </pc:spChg>
        <pc:spChg chg="del">
          <ac:chgData name="Mary Martha Day" userId="S::maryday@sandylakefirstnation.com::747b06b4-9324-4200-bc1b-e49938a1baee" providerId="AD" clId="Web-{D93A4090-7AC7-FE0B-E5CD-D015C1472901}" dt="2026-01-11T21:23:29.779" v="91"/>
          <ac:spMkLst>
            <pc:docMk/>
            <pc:sldMk cId="3269316526" sldId="2580"/>
            <ac:spMk id="18" creationId="{68A594EE-26CF-3FE9-D472-0EE692F72371}"/>
          </ac:spMkLst>
        </pc:spChg>
      </pc:sldChg>
      <pc:sldChg chg="addSp delSp modSp new">
        <pc:chgData name="Mary Martha Day" userId="S::maryday@sandylakefirstnation.com::747b06b4-9324-4200-bc1b-e49938a1baee" providerId="AD" clId="Web-{D93A4090-7AC7-FE0B-E5CD-D015C1472901}" dt="2026-01-11T21:33:41.692" v="159"/>
        <pc:sldMkLst>
          <pc:docMk/>
          <pc:sldMk cId="693002498" sldId="2581"/>
        </pc:sldMkLst>
        <pc:spChg chg="del">
          <ac:chgData name="Mary Martha Day" userId="S::maryday@sandylakefirstnation.com::747b06b4-9324-4200-bc1b-e49938a1baee" providerId="AD" clId="Web-{D93A4090-7AC7-FE0B-E5CD-D015C1472901}" dt="2026-01-11T21:30:28.847" v="140"/>
          <ac:spMkLst>
            <pc:docMk/>
            <pc:sldMk cId="693002498" sldId="2581"/>
            <ac:spMk id="2" creationId="{4CE122AD-0954-C22A-4FED-05F20867CBE4}"/>
          </ac:spMkLst>
        </pc:spChg>
        <pc:spChg chg="add mod">
          <ac:chgData name="Mary Martha Day" userId="S::maryday@sandylakefirstnation.com::747b06b4-9324-4200-bc1b-e49938a1baee" providerId="AD" clId="Web-{D93A4090-7AC7-FE0B-E5CD-D015C1472901}" dt="2026-01-11T21:33:27.989" v="158" actId="1076"/>
          <ac:spMkLst>
            <pc:docMk/>
            <pc:sldMk cId="693002498" sldId="2581"/>
            <ac:spMk id="3" creationId="{430745F0-38B2-0DBD-D4C5-464C2CE84649}"/>
          </ac:spMkLst>
        </pc:spChg>
        <pc:picChg chg="add">
          <ac:chgData name="Mary Martha Day" userId="S::maryday@sandylakefirstnation.com::747b06b4-9324-4200-bc1b-e49938a1baee" providerId="AD" clId="Web-{D93A4090-7AC7-FE0B-E5CD-D015C1472901}" dt="2026-01-11T21:33:41.692" v="159"/>
          <ac:picMkLst>
            <pc:docMk/>
            <pc:sldMk cId="693002498" sldId="2581"/>
            <ac:picMk id="5" creationId="{FFC75A25-1355-8A3B-33E0-B51948B48FB2}"/>
          </ac:picMkLst>
        </pc:picChg>
      </pc:sldChg>
      <pc:sldChg chg="add del">
        <pc:chgData name="Mary Martha Day" userId="S::maryday@sandylakefirstnation.com::747b06b4-9324-4200-bc1b-e49938a1baee" providerId="AD" clId="Web-{D93A4090-7AC7-FE0B-E5CD-D015C1472901}" dt="2026-01-11T21:25:57.594" v="108"/>
        <pc:sldMkLst>
          <pc:docMk/>
          <pc:sldMk cId="3635896457" sldId="2581"/>
        </pc:sldMkLst>
      </pc:sldChg>
      <pc:sldChg chg="add del">
        <pc:chgData name="Mary Martha Day" userId="S::maryday@sandylakefirstnation.com::747b06b4-9324-4200-bc1b-e49938a1baee" providerId="AD" clId="Web-{D93A4090-7AC7-FE0B-E5CD-D015C1472901}" dt="2026-01-11T21:25:37.484" v="105"/>
        <pc:sldMkLst>
          <pc:docMk/>
          <pc:sldMk cId="1598517753" sldId="2582"/>
        </pc:sldMkLst>
      </pc:sldChg>
      <pc:sldChg chg="modSp add ord">
        <pc:chgData name="Mary Martha Day" userId="S::maryday@sandylakefirstnation.com::747b06b4-9324-4200-bc1b-e49938a1baee" providerId="AD" clId="Web-{D93A4090-7AC7-FE0B-E5CD-D015C1472901}" dt="2026-01-11T21:46:42.745" v="258" actId="1076"/>
        <pc:sldMkLst>
          <pc:docMk/>
          <pc:sldMk cId="1930500083" sldId="2582"/>
        </pc:sldMkLst>
        <pc:spChg chg="mod">
          <ac:chgData name="Mary Martha Day" userId="S::maryday@sandylakefirstnation.com::747b06b4-9324-4200-bc1b-e49938a1baee" providerId="AD" clId="Web-{D93A4090-7AC7-FE0B-E5CD-D015C1472901}" dt="2026-01-11T21:46:30.448" v="257" actId="1076"/>
          <ac:spMkLst>
            <pc:docMk/>
            <pc:sldMk cId="1930500083" sldId="2582"/>
            <ac:spMk id="2" creationId="{1392483E-EBE9-A63C-9F9A-E59430A25A3B}"/>
          </ac:spMkLst>
        </pc:spChg>
        <pc:spChg chg="mod">
          <ac:chgData name="Mary Martha Day" userId="S::maryday@sandylakefirstnation.com::747b06b4-9324-4200-bc1b-e49938a1baee" providerId="AD" clId="Web-{D93A4090-7AC7-FE0B-E5CD-D015C1472901}" dt="2026-01-11T21:46:42.745" v="258" actId="1076"/>
          <ac:spMkLst>
            <pc:docMk/>
            <pc:sldMk cId="1930500083" sldId="2582"/>
            <ac:spMk id="4" creationId="{A021D0AC-C912-A7C5-0AD4-D35AAABDB56D}"/>
          </ac:spMkLst>
        </pc:spChg>
      </pc:sldChg>
      <pc:sldChg chg="add del replId">
        <pc:chgData name="Mary Martha Day" userId="S::maryday@sandylakefirstnation.com::747b06b4-9324-4200-bc1b-e49938a1baee" providerId="AD" clId="Web-{D93A4090-7AC7-FE0B-E5CD-D015C1472901}" dt="2026-01-11T21:25:45.437" v="107"/>
        <pc:sldMkLst>
          <pc:docMk/>
          <pc:sldMk cId="618336563" sldId="2583"/>
        </pc:sldMkLst>
      </pc:sldChg>
      <pc:sldChg chg="add ord">
        <pc:chgData name="Mary Martha Day" userId="S::maryday@sandylakefirstnation.com::747b06b4-9324-4200-bc1b-e49938a1baee" providerId="AD" clId="Web-{D93A4090-7AC7-FE0B-E5CD-D015C1472901}" dt="2026-01-11T21:31:34.019" v="144"/>
        <pc:sldMkLst>
          <pc:docMk/>
          <pc:sldMk cId="667249088" sldId="2583"/>
        </pc:sldMkLst>
      </pc:sldChg>
      <pc:sldChg chg="modSp add del ord replId">
        <pc:chgData name="Mary Martha Day" userId="S::maryday@sandylakefirstnation.com::747b06b4-9324-4200-bc1b-e49938a1baee" providerId="AD" clId="Web-{D93A4090-7AC7-FE0B-E5CD-D015C1472901}" dt="2026-01-11T21:38:49.778" v="206" actId="20577"/>
        <pc:sldMkLst>
          <pc:docMk/>
          <pc:sldMk cId="668403415" sldId="2584"/>
        </pc:sldMkLst>
        <pc:spChg chg="mod">
          <ac:chgData name="Mary Martha Day" userId="S::maryday@sandylakefirstnation.com::747b06b4-9324-4200-bc1b-e49938a1baee" providerId="AD" clId="Web-{D93A4090-7AC7-FE0B-E5CD-D015C1472901}" dt="2026-01-11T21:38:49.778" v="206" actId="20577"/>
          <ac:spMkLst>
            <pc:docMk/>
            <pc:sldMk cId="668403415" sldId="2584"/>
            <ac:spMk id="2" creationId="{B9FA1181-BCEF-FC04-3C85-2E3717B3D1F8}"/>
          </ac:spMkLst>
        </pc:spChg>
      </pc:sldChg>
      <pc:sldChg chg="add del">
        <pc:chgData name="Mary Martha Day" userId="S::maryday@sandylakefirstnation.com::747b06b4-9324-4200-bc1b-e49938a1baee" providerId="AD" clId="Web-{D93A4090-7AC7-FE0B-E5CD-D015C1472901}" dt="2026-01-11T21:34:15.348" v="160"/>
        <pc:sldMkLst>
          <pc:docMk/>
          <pc:sldMk cId="2252504945" sldId="2584"/>
        </pc:sldMkLst>
      </pc:sldChg>
      <pc:sldMasterChg chg="addSldLayout">
        <pc:chgData name="Mary Martha Day" userId="S::maryday@sandylakefirstnation.com::747b06b4-9324-4200-bc1b-e49938a1baee" providerId="AD" clId="Web-{D93A4090-7AC7-FE0B-E5CD-D015C1472901}" dt="2026-01-11T21:32:26.191" v="147"/>
        <pc:sldMasterMkLst>
          <pc:docMk/>
          <pc:sldMasterMk cId="739301009" sldId="2147483648"/>
        </pc:sldMasterMkLst>
        <pc:sldLayoutChg chg="add">
          <pc:chgData name="Mary Martha Day" userId="S::maryday@sandylakefirstnation.com::747b06b4-9324-4200-bc1b-e49938a1baee" providerId="AD" clId="Web-{D93A4090-7AC7-FE0B-E5CD-D015C1472901}" dt="2026-01-11T19:58:02.510" v="1"/>
          <pc:sldLayoutMkLst>
            <pc:docMk/>
            <pc:sldMasterMk cId="739301009" sldId="2147483648"/>
            <pc:sldLayoutMk cId="1325327744" sldId="2147483660"/>
          </pc:sldLayoutMkLst>
        </pc:sldLayoutChg>
        <pc:sldLayoutChg chg="add">
          <pc:chgData name="Mary Martha Day" userId="S::maryday@sandylakefirstnation.com::747b06b4-9324-4200-bc1b-e49938a1baee" providerId="AD" clId="Web-{D93A4090-7AC7-FE0B-E5CD-D015C1472901}" dt="2026-01-11T21:22:32.809" v="84"/>
          <pc:sldLayoutMkLst>
            <pc:docMk/>
            <pc:sldMasterMk cId="739301009" sldId="2147483648"/>
            <pc:sldLayoutMk cId="3380088718" sldId="2147483661"/>
          </pc:sldLayoutMkLst>
        </pc:sldLayoutChg>
        <pc:sldLayoutChg chg="add">
          <pc:chgData name="Mary Martha Day" userId="S::maryday@sandylakefirstnation.com::747b06b4-9324-4200-bc1b-e49938a1baee" providerId="AD" clId="Web-{D93A4090-7AC7-FE0B-E5CD-D015C1472901}" dt="2026-01-11T21:30:37.081" v="141"/>
          <pc:sldLayoutMkLst>
            <pc:docMk/>
            <pc:sldMasterMk cId="739301009" sldId="2147483648"/>
            <pc:sldLayoutMk cId="3054829178" sldId="2147483662"/>
          </pc:sldLayoutMkLst>
        </pc:sldLayoutChg>
        <pc:sldLayoutChg chg="add">
          <pc:chgData name="Mary Martha Day" userId="S::maryday@sandylakefirstnation.com::747b06b4-9324-4200-bc1b-e49938a1baee" providerId="AD" clId="Web-{D93A4090-7AC7-FE0B-E5CD-D015C1472901}" dt="2026-01-11T21:31:27.113" v="143"/>
          <pc:sldLayoutMkLst>
            <pc:docMk/>
            <pc:sldMasterMk cId="739301009" sldId="2147483648"/>
            <pc:sldLayoutMk cId="2103145508" sldId="2147483663"/>
          </pc:sldLayoutMkLst>
        </pc:sldLayoutChg>
        <pc:sldLayoutChg chg="add">
          <pc:chgData name="Mary Martha Day" userId="S::maryday@sandylakefirstnation.com::747b06b4-9324-4200-bc1b-e49938a1baee" providerId="AD" clId="Web-{D93A4090-7AC7-FE0B-E5CD-D015C1472901}" dt="2026-01-11T21:32:26.191" v="147"/>
          <pc:sldLayoutMkLst>
            <pc:docMk/>
            <pc:sldMasterMk cId="739301009" sldId="2147483648"/>
            <pc:sldLayoutMk cId="77677969" sldId="2147483664"/>
          </pc:sldLayoutMkLst>
        </pc:sldLayoutChg>
      </pc:sldMasterChg>
    </pc:docChg>
  </pc:docChgLst>
  <pc:docChgLst>
    <pc:chgData name="Post Majority Care Leah" userId="S::tbay.pmc@sandylakefirstnation.com::c9fc01d2-8761-4e1e-b211-f41c16352740" providerId="AD" clId="Web-{B650A785-D0C3-4422-5CE1-F129A61EC54B}"/>
    <pc:docChg chg="mod addSld delSld modSld addMainMaster delMainMaster">
      <pc:chgData name="Post Majority Care Leah" userId="S::tbay.pmc@sandylakefirstnation.com::c9fc01d2-8761-4e1e-b211-f41c16352740" providerId="AD" clId="Web-{B650A785-D0C3-4422-5CE1-F129A61EC54B}" dt="2026-01-12T03:54:03.557" v="4742"/>
      <pc:docMkLst>
        <pc:docMk/>
      </pc:docMkLst>
      <pc:sldChg chg="modSp mod modClrScheme chgLayout">
        <pc:chgData name="Post Majority Care Leah" userId="S::tbay.pmc@sandylakefirstnation.com::c9fc01d2-8761-4e1e-b211-f41c16352740" providerId="AD" clId="Web-{B650A785-D0C3-4422-5CE1-F129A61EC54B}" dt="2026-01-12T03:52:53.462" v="4735"/>
        <pc:sldMkLst>
          <pc:docMk/>
          <pc:sldMk cId="1101573826" sldId="256"/>
        </pc:sldMkLst>
        <pc:spChg chg="mod ord">
          <ac:chgData name="Post Majority Care Leah" userId="S::tbay.pmc@sandylakefirstnation.com::c9fc01d2-8761-4e1e-b211-f41c16352740" providerId="AD" clId="Web-{B650A785-D0C3-4422-5CE1-F129A61EC54B}" dt="2026-01-12T03:52:53.462" v="4735"/>
          <ac:spMkLst>
            <pc:docMk/>
            <pc:sldMk cId="1101573826" sldId="256"/>
            <ac:spMk id="2" creationId="{5BBDF6BB-C981-092D-2EAD-532BFEC220E5}"/>
          </ac:spMkLst>
        </pc:spChg>
        <pc:spChg chg="mod ord">
          <ac:chgData name="Post Majority Care Leah" userId="S::tbay.pmc@sandylakefirstnation.com::c9fc01d2-8761-4e1e-b211-f41c16352740" providerId="AD" clId="Web-{B650A785-D0C3-4422-5CE1-F129A61EC54B}" dt="2026-01-12T03:52:53.462" v="4735"/>
          <ac:spMkLst>
            <pc:docMk/>
            <pc:sldMk cId="1101573826" sldId="256"/>
            <ac:spMk id="3" creationId="{9B2AF3D0-CAEF-05FF-F75E-D4D900B4FC0F}"/>
          </ac:spMkLst>
        </pc:spChg>
      </pc:sldChg>
      <pc:sldChg chg="modSp mod modClrScheme chgLayout">
        <pc:chgData name="Post Majority Care Leah" userId="S::tbay.pmc@sandylakefirstnation.com::c9fc01d2-8761-4e1e-b211-f41c16352740" providerId="AD" clId="Web-{B650A785-D0C3-4422-5CE1-F129A61EC54B}" dt="2026-01-12T03:52:53.462" v="4735"/>
        <pc:sldMkLst>
          <pc:docMk/>
          <pc:sldMk cId="1587285291" sldId="257"/>
        </pc:sldMkLst>
        <pc:spChg chg="mod ord">
          <ac:chgData name="Post Majority Care Leah" userId="S::tbay.pmc@sandylakefirstnation.com::c9fc01d2-8761-4e1e-b211-f41c16352740" providerId="AD" clId="Web-{B650A785-D0C3-4422-5CE1-F129A61EC54B}" dt="2026-01-12T03:52:53.462" v="4735"/>
          <ac:spMkLst>
            <pc:docMk/>
            <pc:sldMk cId="1587285291" sldId="257"/>
            <ac:spMk id="2" creationId="{873DCEFA-E1DF-7302-63C5-1A5BD2D6EFFB}"/>
          </ac:spMkLst>
        </pc:spChg>
        <pc:spChg chg="mod ord">
          <ac:chgData name="Post Majority Care Leah" userId="S::tbay.pmc@sandylakefirstnation.com::c9fc01d2-8761-4e1e-b211-f41c16352740" providerId="AD" clId="Web-{B650A785-D0C3-4422-5CE1-F129A61EC54B}" dt="2026-01-12T03:52:53.462" v="4735"/>
          <ac:spMkLst>
            <pc:docMk/>
            <pc:sldMk cId="1587285291" sldId="257"/>
            <ac:spMk id="3" creationId="{86D9CEAD-5372-B82A-07FB-F05B7D49C6D7}"/>
          </ac:spMkLst>
        </pc:spChg>
      </pc:sldChg>
      <pc:sldChg chg="modSp mod modClrScheme chgLayout">
        <pc:chgData name="Post Majority Care Leah" userId="S::tbay.pmc@sandylakefirstnation.com::c9fc01d2-8761-4e1e-b211-f41c16352740" providerId="AD" clId="Web-{B650A785-D0C3-4422-5CE1-F129A61EC54B}" dt="2026-01-12T03:52:53.462" v="4735"/>
        <pc:sldMkLst>
          <pc:docMk/>
          <pc:sldMk cId="1893905010" sldId="258"/>
        </pc:sldMkLst>
        <pc:spChg chg="mod ord">
          <ac:chgData name="Post Majority Care Leah" userId="S::tbay.pmc@sandylakefirstnation.com::c9fc01d2-8761-4e1e-b211-f41c16352740" providerId="AD" clId="Web-{B650A785-D0C3-4422-5CE1-F129A61EC54B}" dt="2026-01-12T03:52:53.462" v="4735"/>
          <ac:spMkLst>
            <pc:docMk/>
            <pc:sldMk cId="1893905010" sldId="258"/>
            <ac:spMk id="4" creationId="{DB9ADF5C-A787-7C4E-9E0F-B5903365B1F1}"/>
          </ac:spMkLst>
        </pc:spChg>
        <pc:spChg chg="mod ord">
          <ac:chgData name="Post Majority Care Leah" userId="S::tbay.pmc@sandylakefirstnation.com::c9fc01d2-8761-4e1e-b211-f41c16352740" providerId="AD" clId="Web-{B650A785-D0C3-4422-5CE1-F129A61EC54B}" dt="2026-01-12T03:52:53.462" v="4735"/>
          <ac:spMkLst>
            <pc:docMk/>
            <pc:sldMk cId="1893905010" sldId="258"/>
            <ac:spMk id="5" creationId="{62E3BC9B-438F-FF26-1572-F17A8A7FD535}"/>
          </ac:spMkLst>
        </pc:spChg>
        <pc:spChg chg="mod ord">
          <ac:chgData name="Post Majority Care Leah" userId="S::tbay.pmc@sandylakefirstnation.com::c9fc01d2-8761-4e1e-b211-f41c16352740" providerId="AD" clId="Web-{B650A785-D0C3-4422-5CE1-F129A61EC54B}" dt="2026-01-12T03:52:53.462" v="4735"/>
          <ac:spMkLst>
            <pc:docMk/>
            <pc:sldMk cId="1893905010" sldId="258"/>
            <ac:spMk id="6" creationId="{22343C92-CEEC-4DD4-5826-0DD08E70AF76}"/>
          </ac:spMkLst>
        </pc:spChg>
      </pc:sldChg>
      <pc:sldChg chg="mod modClrScheme chgLayout">
        <pc:chgData name="Post Majority Care Leah" userId="S::tbay.pmc@sandylakefirstnation.com::c9fc01d2-8761-4e1e-b211-f41c16352740" providerId="AD" clId="Web-{B650A785-D0C3-4422-5CE1-F129A61EC54B}" dt="2026-01-12T03:52:53.462" v="4735"/>
        <pc:sldMkLst>
          <pc:docMk/>
          <pc:sldMk cId="277909585" sldId="259"/>
        </pc:sldMkLst>
      </pc:sldChg>
      <pc:sldChg chg="mod modClrScheme chgLayout">
        <pc:chgData name="Post Majority Care Leah" userId="S::tbay.pmc@sandylakefirstnation.com::c9fc01d2-8761-4e1e-b211-f41c16352740" providerId="AD" clId="Web-{B650A785-D0C3-4422-5CE1-F129A61EC54B}" dt="2026-01-12T03:52:53.462" v="4735"/>
        <pc:sldMkLst>
          <pc:docMk/>
          <pc:sldMk cId="3110526098" sldId="260"/>
        </pc:sldMkLst>
      </pc:sldChg>
      <pc:sldChg chg="modSp mod modClrScheme chgLayout">
        <pc:chgData name="Post Majority Care Leah" userId="S::tbay.pmc@sandylakefirstnation.com::c9fc01d2-8761-4e1e-b211-f41c16352740" providerId="AD" clId="Web-{B650A785-D0C3-4422-5CE1-F129A61EC54B}" dt="2026-01-12T03:52:53.462" v="4735"/>
        <pc:sldMkLst>
          <pc:docMk/>
          <pc:sldMk cId="1793653145" sldId="261"/>
        </pc:sldMkLst>
        <pc:spChg chg="mod ord">
          <ac:chgData name="Post Majority Care Leah" userId="S::tbay.pmc@sandylakefirstnation.com::c9fc01d2-8761-4e1e-b211-f41c16352740" providerId="AD" clId="Web-{B650A785-D0C3-4422-5CE1-F129A61EC54B}" dt="2026-01-12T03:52:53.462" v="4735"/>
          <ac:spMkLst>
            <pc:docMk/>
            <pc:sldMk cId="1793653145" sldId="261"/>
            <ac:spMk id="2" creationId="{B959CE68-33CE-541A-A3CC-03D076510D5E}"/>
          </ac:spMkLst>
        </pc:spChg>
      </pc:sldChg>
      <pc:sldChg chg="modSp mod modClrScheme chgLayout">
        <pc:chgData name="Post Majority Care Leah" userId="S::tbay.pmc@sandylakefirstnation.com::c9fc01d2-8761-4e1e-b211-f41c16352740" providerId="AD" clId="Web-{B650A785-D0C3-4422-5CE1-F129A61EC54B}" dt="2026-01-12T03:52:53.462" v="4735"/>
        <pc:sldMkLst>
          <pc:docMk/>
          <pc:sldMk cId="1386766529" sldId="262"/>
        </pc:sldMkLst>
        <pc:spChg chg="mod ord">
          <ac:chgData name="Post Majority Care Leah" userId="S::tbay.pmc@sandylakefirstnation.com::c9fc01d2-8761-4e1e-b211-f41c16352740" providerId="AD" clId="Web-{B650A785-D0C3-4422-5CE1-F129A61EC54B}" dt="2026-01-12T03:52:53.462" v="4735"/>
          <ac:spMkLst>
            <pc:docMk/>
            <pc:sldMk cId="1386766529" sldId="262"/>
            <ac:spMk id="2" creationId="{F3C034A6-2D1E-1F7F-5E30-73579F222E7B}"/>
          </ac:spMkLst>
        </pc:spChg>
      </pc:sldChg>
      <pc:sldChg chg="modSp mod modClrScheme chgLayout">
        <pc:chgData name="Post Majority Care Leah" userId="S::tbay.pmc@sandylakefirstnation.com::c9fc01d2-8761-4e1e-b211-f41c16352740" providerId="AD" clId="Web-{B650A785-D0C3-4422-5CE1-F129A61EC54B}" dt="2026-01-12T03:52:53.462" v="4735"/>
        <pc:sldMkLst>
          <pc:docMk/>
          <pc:sldMk cId="2280223770" sldId="2561"/>
        </pc:sldMkLst>
        <pc:spChg chg="mod ord">
          <ac:chgData name="Post Majority Care Leah" userId="S::tbay.pmc@sandylakefirstnation.com::c9fc01d2-8761-4e1e-b211-f41c16352740" providerId="AD" clId="Web-{B650A785-D0C3-4422-5CE1-F129A61EC54B}" dt="2026-01-12T03:52:53.462" v="4735"/>
          <ac:spMkLst>
            <pc:docMk/>
            <pc:sldMk cId="2280223770" sldId="2561"/>
            <ac:spMk id="6" creationId="{28A14947-AA24-E837-4165-0B41D89190E7}"/>
          </ac:spMkLst>
        </pc:spChg>
        <pc:spChg chg="mod ord">
          <ac:chgData name="Post Majority Care Leah" userId="S::tbay.pmc@sandylakefirstnation.com::c9fc01d2-8761-4e1e-b211-f41c16352740" providerId="AD" clId="Web-{B650A785-D0C3-4422-5CE1-F129A61EC54B}" dt="2026-01-12T03:52:53.462" v="4735"/>
          <ac:spMkLst>
            <pc:docMk/>
            <pc:sldMk cId="2280223770" sldId="2561"/>
            <ac:spMk id="7" creationId="{B655249D-C236-60ED-2392-89AA70E44C01}"/>
          </ac:spMkLst>
        </pc:spChg>
      </pc:sldChg>
      <pc:sldChg chg="modSp mod modClrScheme chgLayout">
        <pc:chgData name="Post Majority Care Leah" userId="S::tbay.pmc@sandylakefirstnation.com::c9fc01d2-8761-4e1e-b211-f41c16352740" providerId="AD" clId="Web-{B650A785-D0C3-4422-5CE1-F129A61EC54B}" dt="2026-01-12T03:52:53.462" v="4735"/>
        <pc:sldMkLst>
          <pc:docMk/>
          <pc:sldMk cId="87834199" sldId="2562"/>
        </pc:sldMkLst>
        <pc:spChg chg="mod ord">
          <ac:chgData name="Post Majority Care Leah" userId="S::tbay.pmc@sandylakefirstnation.com::c9fc01d2-8761-4e1e-b211-f41c16352740" providerId="AD" clId="Web-{B650A785-D0C3-4422-5CE1-F129A61EC54B}" dt="2026-01-12T03:52:53.462" v="4735"/>
          <ac:spMkLst>
            <pc:docMk/>
            <pc:sldMk cId="87834199" sldId="2562"/>
            <ac:spMk id="6" creationId="{91D9696D-6481-48C3-4E23-1FD848ED9524}"/>
          </ac:spMkLst>
        </pc:spChg>
        <pc:spChg chg="mod ord">
          <ac:chgData name="Post Majority Care Leah" userId="S::tbay.pmc@sandylakefirstnation.com::c9fc01d2-8761-4e1e-b211-f41c16352740" providerId="AD" clId="Web-{B650A785-D0C3-4422-5CE1-F129A61EC54B}" dt="2026-01-12T03:52:53.462" v="4735"/>
          <ac:spMkLst>
            <pc:docMk/>
            <pc:sldMk cId="87834199" sldId="2562"/>
            <ac:spMk id="7" creationId="{BD557CC8-A10A-2DF0-C4BB-61AFCF88DCB3}"/>
          </ac:spMkLst>
        </pc:spChg>
        <pc:picChg chg="mod ord">
          <ac:chgData name="Post Majority Care Leah" userId="S::tbay.pmc@sandylakefirstnation.com::c9fc01d2-8761-4e1e-b211-f41c16352740" providerId="AD" clId="Web-{B650A785-D0C3-4422-5CE1-F129A61EC54B}" dt="2026-01-12T03:52:53.462" v="4735"/>
          <ac:picMkLst>
            <pc:docMk/>
            <pc:sldMk cId="87834199" sldId="2562"/>
            <ac:picMk id="9" creationId="{309F3043-CD45-49AC-9253-7E594FFA69A3}"/>
          </ac:picMkLst>
        </pc:picChg>
      </pc:sldChg>
      <pc:sldChg chg="mod modClrScheme chgLayout">
        <pc:chgData name="Post Majority Care Leah" userId="S::tbay.pmc@sandylakefirstnation.com::c9fc01d2-8761-4e1e-b211-f41c16352740" providerId="AD" clId="Web-{B650A785-D0C3-4422-5CE1-F129A61EC54B}" dt="2026-01-12T03:52:53.462" v="4735"/>
        <pc:sldMkLst>
          <pc:docMk/>
          <pc:sldMk cId="128314359" sldId="2563"/>
        </pc:sldMkLst>
      </pc:sldChg>
      <pc:sldChg chg="modSp mod modClrScheme chgLayout">
        <pc:chgData name="Post Majority Care Leah" userId="S::tbay.pmc@sandylakefirstnation.com::c9fc01d2-8761-4e1e-b211-f41c16352740" providerId="AD" clId="Web-{B650A785-D0C3-4422-5CE1-F129A61EC54B}" dt="2026-01-12T03:52:53.462" v="4735"/>
        <pc:sldMkLst>
          <pc:docMk/>
          <pc:sldMk cId="1954051573" sldId="2564"/>
        </pc:sldMkLst>
        <pc:spChg chg="mod ord">
          <ac:chgData name="Post Majority Care Leah" userId="S::tbay.pmc@sandylakefirstnation.com::c9fc01d2-8761-4e1e-b211-f41c16352740" providerId="AD" clId="Web-{B650A785-D0C3-4422-5CE1-F129A61EC54B}" dt="2026-01-12T03:52:53.462" v="4735"/>
          <ac:spMkLst>
            <pc:docMk/>
            <pc:sldMk cId="1954051573" sldId="2564"/>
            <ac:spMk id="6" creationId="{34A58DC2-2F67-02F3-1775-90E617D5148F}"/>
          </ac:spMkLst>
        </pc:spChg>
        <pc:spChg chg="mod ord">
          <ac:chgData name="Post Majority Care Leah" userId="S::tbay.pmc@sandylakefirstnation.com::c9fc01d2-8761-4e1e-b211-f41c16352740" providerId="AD" clId="Web-{B650A785-D0C3-4422-5CE1-F129A61EC54B}" dt="2026-01-12T03:52:53.462" v="4735"/>
          <ac:spMkLst>
            <pc:docMk/>
            <pc:sldMk cId="1954051573" sldId="2564"/>
            <ac:spMk id="7" creationId="{EE3C072B-C0E1-1762-BF59-2D52B2355A33}"/>
          </ac:spMkLst>
        </pc:spChg>
        <pc:picChg chg="mod ord">
          <ac:chgData name="Post Majority Care Leah" userId="S::tbay.pmc@sandylakefirstnation.com::c9fc01d2-8761-4e1e-b211-f41c16352740" providerId="AD" clId="Web-{B650A785-D0C3-4422-5CE1-F129A61EC54B}" dt="2026-01-12T03:52:53.462" v="4735"/>
          <ac:picMkLst>
            <pc:docMk/>
            <pc:sldMk cId="1954051573" sldId="2564"/>
            <ac:picMk id="9" creationId="{BC5C74C9-2F1F-40B1-9FC6-C415B502A861}"/>
          </ac:picMkLst>
        </pc:picChg>
      </pc:sldChg>
      <pc:sldChg chg="modSp mod modClrScheme chgLayout">
        <pc:chgData name="Post Majority Care Leah" userId="S::tbay.pmc@sandylakefirstnation.com::c9fc01d2-8761-4e1e-b211-f41c16352740" providerId="AD" clId="Web-{B650A785-D0C3-4422-5CE1-F129A61EC54B}" dt="2026-01-12T03:52:53.462" v="4735"/>
        <pc:sldMkLst>
          <pc:docMk/>
          <pc:sldMk cId="4188915115" sldId="2565"/>
        </pc:sldMkLst>
        <pc:spChg chg="mod ord">
          <ac:chgData name="Post Majority Care Leah" userId="S::tbay.pmc@sandylakefirstnation.com::c9fc01d2-8761-4e1e-b211-f41c16352740" providerId="AD" clId="Web-{B650A785-D0C3-4422-5CE1-F129A61EC54B}" dt="2026-01-12T03:52:53.462" v="4735"/>
          <ac:spMkLst>
            <pc:docMk/>
            <pc:sldMk cId="4188915115" sldId="2565"/>
            <ac:spMk id="2" creationId="{548CB157-ED05-E5D7-8BF3-82B23F3A92A4}"/>
          </ac:spMkLst>
        </pc:spChg>
      </pc:sldChg>
      <pc:sldChg chg="modSp mod modClrScheme chgLayout">
        <pc:chgData name="Post Majority Care Leah" userId="S::tbay.pmc@sandylakefirstnation.com::c9fc01d2-8761-4e1e-b211-f41c16352740" providerId="AD" clId="Web-{B650A785-D0C3-4422-5CE1-F129A61EC54B}" dt="2026-01-12T03:52:53.462" v="4735"/>
        <pc:sldMkLst>
          <pc:docMk/>
          <pc:sldMk cId="2841577119" sldId="2569"/>
        </pc:sldMkLst>
        <pc:spChg chg="mod ord">
          <ac:chgData name="Post Majority Care Leah" userId="S::tbay.pmc@sandylakefirstnation.com::c9fc01d2-8761-4e1e-b211-f41c16352740" providerId="AD" clId="Web-{B650A785-D0C3-4422-5CE1-F129A61EC54B}" dt="2026-01-12T03:52:53.462" v="4735"/>
          <ac:spMkLst>
            <pc:docMk/>
            <pc:sldMk cId="2841577119" sldId="2569"/>
            <ac:spMk id="6" creationId="{ECF73CD4-410C-7C4D-34E5-D7E809004ED0}"/>
          </ac:spMkLst>
        </pc:spChg>
        <pc:spChg chg="mod ord">
          <ac:chgData name="Post Majority Care Leah" userId="S::tbay.pmc@sandylakefirstnation.com::c9fc01d2-8761-4e1e-b211-f41c16352740" providerId="AD" clId="Web-{B650A785-D0C3-4422-5CE1-F129A61EC54B}" dt="2026-01-12T03:52:53.462" v="4735"/>
          <ac:spMkLst>
            <pc:docMk/>
            <pc:sldMk cId="2841577119" sldId="2569"/>
            <ac:spMk id="7" creationId="{576D4B00-BE7A-182A-18B7-66CEB3729AF0}"/>
          </ac:spMkLst>
        </pc:spChg>
        <pc:picChg chg="mod ord">
          <ac:chgData name="Post Majority Care Leah" userId="S::tbay.pmc@sandylakefirstnation.com::c9fc01d2-8761-4e1e-b211-f41c16352740" providerId="AD" clId="Web-{B650A785-D0C3-4422-5CE1-F129A61EC54B}" dt="2026-01-12T03:52:53.462" v="4735"/>
          <ac:picMkLst>
            <pc:docMk/>
            <pc:sldMk cId="2841577119" sldId="2569"/>
            <ac:picMk id="9" creationId="{31C14C2D-83AF-446B-A8B7-BDA2B2B9B610}"/>
          </ac:picMkLst>
        </pc:picChg>
      </pc:sldChg>
      <pc:sldChg chg="mod modClrScheme chgLayout">
        <pc:chgData name="Post Majority Care Leah" userId="S::tbay.pmc@sandylakefirstnation.com::c9fc01d2-8761-4e1e-b211-f41c16352740" providerId="AD" clId="Web-{B650A785-D0C3-4422-5CE1-F129A61EC54B}" dt="2026-01-12T03:52:53.462" v="4735"/>
        <pc:sldMkLst>
          <pc:docMk/>
          <pc:sldMk cId="34064724" sldId="2570"/>
        </pc:sldMkLst>
      </pc:sldChg>
      <pc:sldChg chg="modSp mod modClrScheme chgLayout">
        <pc:chgData name="Post Majority Care Leah" userId="S::tbay.pmc@sandylakefirstnation.com::c9fc01d2-8761-4e1e-b211-f41c16352740" providerId="AD" clId="Web-{B650A785-D0C3-4422-5CE1-F129A61EC54B}" dt="2026-01-12T03:52:53.462" v="4735"/>
        <pc:sldMkLst>
          <pc:docMk/>
          <pc:sldMk cId="1566583424" sldId="2573"/>
        </pc:sldMkLst>
        <pc:spChg chg="mod ord">
          <ac:chgData name="Post Majority Care Leah" userId="S::tbay.pmc@sandylakefirstnation.com::c9fc01d2-8761-4e1e-b211-f41c16352740" providerId="AD" clId="Web-{B650A785-D0C3-4422-5CE1-F129A61EC54B}" dt="2026-01-12T03:52:53.462" v="4735"/>
          <ac:spMkLst>
            <pc:docMk/>
            <pc:sldMk cId="1566583424" sldId="2573"/>
            <ac:spMk id="4" creationId="{BB93D38A-5359-A592-0085-0EFA4C0DF0A0}"/>
          </ac:spMkLst>
        </pc:spChg>
        <pc:spChg chg="mod ord">
          <ac:chgData name="Post Majority Care Leah" userId="S::tbay.pmc@sandylakefirstnation.com::c9fc01d2-8761-4e1e-b211-f41c16352740" providerId="AD" clId="Web-{B650A785-D0C3-4422-5CE1-F129A61EC54B}" dt="2026-01-12T03:52:53.462" v="4735"/>
          <ac:spMkLst>
            <pc:docMk/>
            <pc:sldMk cId="1566583424" sldId="2573"/>
            <ac:spMk id="6" creationId="{F1D05F70-D2B1-24F0-515F-7B639B210290}"/>
          </ac:spMkLst>
        </pc:spChg>
        <pc:spChg chg="mod ord">
          <ac:chgData name="Post Majority Care Leah" userId="S::tbay.pmc@sandylakefirstnation.com::c9fc01d2-8761-4e1e-b211-f41c16352740" providerId="AD" clId="Web-{B650A785-D0C3-4422-5CE1-F129A61EC54B}" dt="2026-01-12T03:52:53.462" v="4735"/>
          <ac:spMkLst>
            <pc:docMk/>
            <pc:sldMk cId="1566583424" sldId="2573"/>
            <ac:spMk id="7" creationId="{E3A7D1AB-AAFB-3221-FC28-BC7FC1D47170}"/>
          </ac:spMkLst>
        </pc:spChg>
        <pc:picChg chg="mod ord">
          <ac:chgData name="Post Majority Care Leah" userId="S::tbay.pmc@sandylakefirstnation.com::c9fc01d2-8761-4e1e-b211-f41c16352740" providerId="AD" clId="Web-{B650A785-D0C3-4422-5CE1-F129A61EC54B}" dt="2026-01-12T03:52:53.462" v="4735"/>
          <ac:picMkLst>
            <pc:docMk/>
            <pc:sldMk cId="1566583424" sldId="2573"/>
            <ac:picMk id="9" creationId="{75180D7E-A872-4766-8C98-6ED96F74BDB7}"/>
          </ac:picMkLst>
        </pc:picChg>
      </pc:sldChg>
      <pc:sldChg chg="modSp mod modClrScheme chgLayout">
        <pc:chgData name="Post Majority Care Leah" userId="S::tbay.pmc@sandylakefirstnation.com::c9fc01d2-8761-4e1e-b211-f41c16352740" providerId="AD" clId="Web-{B650A785-D0C3-4422-5CE1-F129A61EC54B}" dt="2026-01-12T03:52:53.462" v="4735"/>
        <pc:sldMkLst>
          <pc:docMk/>
          <pc:sldMk cId="973396289" sldId="2579"/>
        </pc:sldMkLst>
        <pc:spChg chg="mod ord">
          <ac:chgData name="Post Majority Care Leah" userId="S::tbay.pmc@sandylakefirstnation.com::c9fc01d2-8761-4e1e-b211-f41c16352740" providerId="AD" clId="Web-{B650A785-D0C3-4422-5CE1-F129A61EC54B}" dt="2026-01-12T03:52:53.462" v="4735"/>
          <ac:spMkLst>
            <pc:docMk/>
            <pc:sldMk cId="973396289" sldId="2579"/>
            <ac:spMk id="4" creationId="{27C9AA97-C9FB-12DC-DFAE-57F038A7E4EA}"/>
          </ac:spMkLst>
        </pc:spChg>
        <pc:spChg chg="mod ord">
          <ac:chgData name="Post Majority Care Leah" userId="S::tbay.pmc@sandylakefirstnation.com::c9fc01d2-8761-4e1e-b211-f41c16352740" providerId="AD" clId="Web-{B650A785-D0C3-4422-5CE1-F129A61EC54B}" dt="2026-01-12T03:52:53.462" v="4735"/>
          <ac:spMkLst>
            <pc:docMk/>
            <pc:sldMk cId="973396289" sldId="2579"/>
            <ac:spMk id="6" creationId="{FF2377CE-AE7E-6CA3-A7FA-9F91AFE81E45}"/>
          </ac:spMkLst>
        </pc:spChg>
        <pc:spChg chg="mod ord">
          <ac:chgData name="Post Majority Care Leah" userId="S::tbay.pmc@sandylakefirstnation.com::c9fc01d2-8761-4e1e-b211-f41c16352740" providerId="AD" clId="Web-{B650A785-D0C3-4422-5CE1-F129A61EC54B}" dt="2026-01-12T03:52:53.462" v="4735"/>
          <ac:spMkLst>
            <pc:docMk/>
            <pc:sldMk cId="973396289" sldId="2579"/>
            <ac:spMk id="7" creationId="{17AF9B4C-0624-8620-6C2B-A0378A15AA91}"/>
          </ac:spMkLst>
        </pc:spChg>
      </pc:sldChg>
      <pc:sldChg chg="modSp mod modClrScheme chgLayout">
        <pc:chgData name="Post Majority Care Leah" userId="S::tbay.pmc@sandylakefirstnation.com::c9fc01d2-8761-4e1e-b211-f41c16352740" providerId="AD" clId="Web-{B650A785-D0C3-4422-5CE1-F129A61EC54B}" dt="2026-01-12T03:52:53.462" v="4735"/>
        <pc:sldMkLst>
          <pc:docMk/>
          <pc:sldMk cId="3269316526" sldId="2580"/>
        </pc:sldMkLst>
        <pc:spChg chg="mod ord">
          <ac:chgData name="Post Majority Care Leah" userId="S::tbay.pmc@sandylakefirstnation.com::c9fc01d2-8761-4e1e-b211-f41c16352740" providerId="AD" clId="Web-{B650A785-D0C3-4422-5CE1-F129A61EC54B}" dt="2026-01-12T03:52:53.462" v="4735"/>
          <ac:spMkLst>
            <pc:docMk/>
            <pc:sldMk cId="3269316526" sldId="2580"/>
            <ac:spMk id="2" creationId="{B4E0CF09-6F90-E38D-EAF5-10FB5020CAB0}"/>
          </ac:spMkLst>
        </pc:spChg>
        <pc:spChg chg="mod ord">
          <ac:chgData name="Post Majority Care Leah" userId="S::tbay.pmc@sandylakefirstnation.com::c9fc01d2-8761-4e1e-b211-f41c16352740" providerId="AD" clId="Web-{B650A785-D0C3-4422-5CE1-F129A61EC54B}" dt="2026-01-12T03:52:53.462" v="4735"/>
          <ac:spMkLst>
            <pc:docMk/>
            <pc:sldMk cId="3269316526" sldId="2580"/>
            <ac:spMk id="4" creationId="{3336064F-31EB-6EC4-2D8F-3A498576D35A}"/>
          </ac:spMkLst>
        </pc:spChg>
        <pc:spChg chg="mod ord">
          <ac:chgData name="Post Majority Care Leah" userId="S::tbay.pmc@sandylakefirstnation.com::c9fc01d2-8761-4e1e-b211-f41c16352740" providerId="AD" clId="Web-{B650A785-D0C3-4422-5CE1-F129A61EC54B}" dt="2026-01-12T03:52:53.462" v="4735"/>
          <ac:spMkLst>
            <pc:docMk/>
            <pc:sldMk cId="3269316526" sldId="2580"/>
            <ac:spMk id="6" creationId="{6A5B6408-9475-DED0-4A87-FBB949556792}"/>
          </ac:spMkLst>
        </pc:spChg>
        <pc:spChg chg="mod ord">
          <ac:chgData name="Post Majority Care Leah" userId="S::tbay.pmc@sandylakefirstnation.com::c9fc01d2-8761-4e1e-b211-f41c16352740" providerId="AD" clId="Web-{B650A785-D0C3-4422-5CE1-F129A61EC54B}" dt="2026-01-12T03:52:53.462" v="4735"/>
          <ac:spMkLst>
            <pc:docMk/>
            <pc:sldMk cId="3269316526" sldId="2580"/>
            <ac:spMk id="7" creationId="{8ED336AF-EC96-00EE-5399-A88A49247E45}"/>
          </ac:spMkLst>
        </pc:spChg>
      </pc:sldChg>
      <pc:sldChg chg="mod modClrScheme chgLayout">
        <pc:chgData name="Post Majority Care Leah" userId="S::tbay.pmc@sandylakefirstnation.com::c9fc01d2-8761-4e1e-b211-f41c16352740" providerId="AD" clId="Web-{B650A785-D0C3-4422-5CE1-F129A61EC54B}" dt="2026-01-12T03:52:53.462" v="4735"/>
        <pc:sldMkLst>
          <pc:docMk/>
          <pc:sldMk cId="693002498" sldId="2581"/>
        </pc:sldMkLst>
      </pc:sldChg>
      <pc:sldChg chg="modSp mod modClrScheme chgLayout">
        <pc:chgData name="Post Majority Care Leah" userId="S::tbay.pmc@sandylakefirstnation.com::c9fc01d2-8761-4e1e-b211-f41c16352740" providerId="AD" clId="Web-{B650A785-D0C3-4422-5CE1-F129A61EC54B}" dt="2026-01-12T03:52:53.462" v="4735"/>
        <pc:sldMkLst>
          <pc:docMk/>
          <pc:sldMk cId="1930500083" sldId="2582"/>
        </pc:sldMkLst>
        <pc:spChg chg="mod ord">
          <ac:chgData name="Post Majority Care Leah" userId="S::tbay.pmc@sandylakefirstnation.com::c9fc01d2-8761-4e1e-b211-f41c16352740" providerId="AD" clId="Web-{B650A785-D0C3-4422-5CE1-F129A61EC54B}" dt="2026-01-12T03:52:53.462" v="4735"/>
          <ac:spMkLst>
            <pc:docMk/>
            <pc:sldMk cId="1930500083" sldId="2582"/>
            <ac:spMk id="2" creationId="{1392483E-EBE9-A63C-9F9A-E59430A25A3B}"/>
          </ac:spMkLst>
        </pc:spChg>
        <pc:spChg chg="mod ord">
          <ac:chgData name="Post Majority Care Leah" userId="S::tbay.pmc@sandylakefirstnation.com::c9fc01d2-8761-4e1e-b211-f41c16352740" providerId="AD" clId="Web-{B650A785-D0C3-4422-5CE1-F129A61EC54B}" dt="2026-01-12T03:52:53.462" v="4735"/>
          <ac:spMkLst>
            <pc:docMk/>
            <pc:sldMk cId="1930500083" sldId="2582"/>
            <ac:spMk id="4" creationId="{A021D0AC-C912-A7C5-0AD4-D35AAABDB56D}"/>
          </ac:spMkLst>
        </pc:spChg>
        <pc:spChg chg="mod ord">
          <ac:chgData name="Post Majority Care Leah" userId="S::tbay.pmc@sandylakefirstnation.com::c9fc01d2-8761-4e1e-b211-f41c16352740" providerId="AD" clId="Web-{B650A785-D0C3-4422-5CE1-F129A61EC54B}" dt="2026-01-12T03:52:53.462" v="4735"/>
          <ac:spMkLst>
            <pc:docMk/>
            <pc:sldMk cId="1930500083" sldId="2582"/>
            <ac:spMk id="6" creationId="{50917497-5F56-65F9-CD7B-286C3E326BDE}"/>
          </ac:spMkLst>
        </pc:spChg>
        <pc:spChg chg="mod ord">
          <ac:chgData name="Post Majority Care Leah" userId="S::tbay.pmc@sandylakefirstnation.com::c9fc01d2-8761-4e1e-b211-f41c16352740" providerId="AD" clId="Web-{B650A785-D0C3-4422-5CE1-F129A61EC54B}" dt="2026-01-12T03:52:53.462" v="4735"/>
          <ac:spMkLst>
            <pc:docMk/>
            <pc:sldMk cId="1930500083" sldId="2582"/>
            <ac:spMk id="7" creationId="{AEDF1AC2-AD61-04D7-EFB1-2D20465774D6}"/>
          </ac:spMkLst>
        </pc:spChg>
        <pc:spChg chg="mod ord">
          <ac:chgData name="Post Majority Care Leah" userId="S::tbay.pmc@sandylakefirstnation.com::c9fc01d2-8761-4e1e-b211-f41c16352740" providerId="AD" clId="Web-{B650A785-D0C3-4422-5CE1-F129A61EC54B}" dt="2026-01-12T03:52:53.462" v="4735"/>
          <ac:spMkLst>
            <pc:docMk/>
            <pc:sldMk cId="1930500083" sldId="2582"/>
            <ac:spMk id="23" creationId="{3392D593-FA65-D021-565C-3E46F45825A9}"/>
          </ac:spMkLst>
        </pc:spChg>
        <pc:picChg chg="mod ord">
          <ac:chgData name="Post Majority Care Leah" userId="S::tbay.pmc@sandylakefirstnation.com::c9fc01d2-8761-4e1e-b211-f41c16352740" providerId="AD" clId="Web-{B650A785-D0C3-4422-5CE1-F129A61EC54B}" dt="2026-01-12T03:52:53.462" v="4735"/>
          <ac:picMkLst>
            <pc:docMk/>
            <pc:sldMk cId="1930500083" sldId="2582"/>
            <ac:picMk id="8" creationId="{FEBF5ABD-7D82-4B6B-A8E4-8CA08B41E387}"/>
          </ac:picMkLst>
        </pc:picChg>
      </pc:sldChg>
      <pc:sldChg chg="modSp mod modClrScheme chgLayout">
        <pc:chgData name="Post Majority Care Leah" userId="S::tbay.pmc@sandylakefirstnation.com::c9fc01d2-8761-4e1e-b211-f41c16352740" providerId="AD" clId="Web-{B650A785-D0C3-4422-5CE1-F129A61EC54B}" dt="2026-01-12T03:52:53.462" v="4735"/>
        <pc:sldMkLst>
          <pc:docMk/>
          <pc:sldMk cId="667249088" sldId="2583"/>
        </pc:sldMkLst>
        <pc:spChg chg="mod ord">
          <ac:chgData name="Post Majority Care Leah" userId="S::tbay.pmc@sandylakefirstnation.com::c9fc01d2-8761-4e1e-b211-f41c16352740" providerId="AD" clId="Web-{B650A785-D0C3-4422-5CE1-F129A61EC54B}" dt="2026-01-12T03:52:53.462" v="4735"/>
          <ac:spMkLst>
            <pc:docMk/>
            <pc:sldMk cId="667249088" sldId="2583"/>
            <ac:spMk id="2" creationId="{95B38647-C6CE-598D-AD8B-8A16E623FD09}"/>
          </ac:spMkLst>
        </pc:spChg>
        <pc:spChg chg="mod ord">
          <ac:chgData name="Post Majority Care Leah" userId="S::tbay.pmc@sandylakefirstnation.com::c9fc01d2-8761-4e1e-b211-f41c16352740" providerId="AD" clId="Web-{B650A785-D0C3-4422-5CE1-F129A61EC54B}" dt="2026-01-12T03:52:53.462" v="4735"/>
          <ac:spMkLst>
            <pc:docMk/>
            <pc:sldMk cId="667249088" sldId="2583"/>
            <ac:spMk id="4" creationId="{D5478537-3468-28C3-70A0-FAB80056AE24}"/>
          </ac:spMkLst>
        </pc:spChg>
        <pc:spChg chg="mod ord">
          <ac:chgData name="Post Majority Care Leah" userId="S::tbay.pmc@sandylakefirstnation.com::c9fc01d2-8761-4e1e-b211-f41c16352740" providerId="AD" clId="Web-{B650A785-D0C3-4422-5CE1-F129A61EC54B}" dt="2026-01-12T03:52:53.462" v="4735"/>
          <ac:spMkLst>
            <pc:docMk/>
            <pc:sldMk cId="667249088" sldId="2583"/>
            <ac:spMk id="6" creationId="{008C01BB-4352-164E-330C-4394AFAD4B3C}"/>
          </ac:spMkLst>
        </pc:spChg>
        <pc:spChg chg="mod ord">
          <ac:chgData name="Post Majority Care Leah" userId="S::tbay.pmc@sandylakefirstnation.com::c9fc01d2-8761-4e1e-b211-f41c16352740" providerId="AD" clId="Web-{B650A785-D0C3-4422-5CE1-F129A61EC54B}" dt="2026-01-12T03:52:53.462" v="4735"/>
          <ac:spMkLst>
            <pc:docMk/>
            <pc:sldMk cId="667249088" sldId="2583"/>
            <ac:spMk id="7" creationId="{E5EDECFE-F61A-783C-EA48-5937E341FDD4}"/>
          </ac:spMkLst>
        </pc:spChg>
        <pc:spChg chg="mod ord">
          <ac:chgData name="Post Majority Care Leah" userId="S::tbay.pmc@sandylakefirstnation.com::c9fc01d2-8761-4e1e-b211-f41c16352740" providerId="AD" clId="Web-{B650A785-D0C3-4422-5CE1-F129A61EC54B}" dt="2026-01-12T03:52:53.462" v="4735"/>
          <ac:spMkLst>
            <pc:docMk/>
            <pc:sldMk cId="667249088" sldId="2583"/>
            <ac:spMk id="18" creationId="{D7E48011-2A88-1858-7677-E2A587D93684}"/>
          </ac:spMkLst>
        </pc:spChg>
        <pc:picChg chg="mod ord">
          <ac:chgData name="Post Majority Care Leah" userId="S::tbay.pmc@sandylakefirstnation.com::c9fc01d2-8761-4e1e-b211-f41c16352740" providerId="AD" clId="Web-{B650A785-D0C3-4422-5CE1-F129A61EC54B}" dt="2026-01-12T03:52:53.462" v="4735"/>
          <ac:picMkLst>
            <pc:docMk/>
            <pc:sldMk cId="667249088" sldId="2583"/>
            <ac:picMk id="8" creationId="{A019097D-E429-4709-A513-4093C454CC79}"/>
          </ac:picMkLst>
        </pc:picChg>
      </pc:sldChg>
      <pc:sldChg chg="modSp mod modClrScheme chgLayout">
        <pc:chgData name="Post Majority Care Leah" userId="S::tbay.pmc@sandylakefirstnation.com::c9fc01d2-8761-4e1e-b211-f41c16352740" providerId="AD" clId="Web-{B650A785-D0C3-4422-5CE1-F129A61EC54B}" dt="2026-01-12T03:52:53.462" v="4735"/>
        <pc:sldMkLst>
          <pc:docMk/>
          <pc:sldMk cId="668403415" sldId="2584"/>
        </pc:sldMkLst>
        <pc:spChg chg="mod ord">
          <ac:chgData name="Post Majority Care Leah" userId="S::tbay.pmc@sandylakefirstnation.com::c9fc01d2-8761-4e1e-b211-f41c16352740" providerId="AD" clId="Web-{B650A785-D0C3-4422-5CE1-F129A61EC54B}" dt="2026-01-12T03:52:53.462" v="4735"/>
          <ac:spMkLst>
            <pc:docMk/>
            <pc:sldMk cId="668403415" sldId="2584"/>
            <ac:spMk id="2" creationId="{B9FA1181-BCEF-FC04-3C85-2E3717B3D1F8}"/>
          </ac:spMkLst>
        </pc:spChg>
      </pc:sldChg>
      <pc:sldChg chg="modSp new mod modClrScheme chgLayout">
        <pc:chgData name="Post Majority Care Leah" userId="S::tbay.pmc@sandylakefirstnation.com::c9fc01d2-8761-4e1e-b211-f41c16352740" providerId="AD" clId="Web-{B650A785-D0C3-4422-5CE1-F129A61EC54B}" dt="2026-01-12T03:52:53.462" v="4735"/>
        <pc:sldMkLst>
          <pc:docMk/>
          <pc:sldMk cId="2546013129" sldId="2585"/>
        </pc:sldMkLst>
        <pc:spChg chg="mod ord">
          <ac:chgData name="Post Majority Care Leah" userId="S::tbay.pmc@sandylakefirstnation.com::c9fc01d2-8761-4e1e-b211-f41c16352740" providerId="AD" clId="Web-{B650A785-D0C3-4422-5CE1-F129A61EC54B}" dt="2026-01-12T03:52:53.462" v="4735"/>
          <ac:spMkLst>
            <pc:docMk/>
            <pc:sldMk cId="2546013129" sldId="2585"/>
            <ac:spMk id="2" creationId="{29AE4A59-B23F-D7C8-FA22-3A247BC18405}"/>
          </ac:spMkLst>
        </pc:spChg>
        <pc:spChg chg="mod ord">
          <ac:chgData name="Post Majority Care Leah" userId="S::tbay.pmc@sandylakefirstnation.com::c9fc01d2-8761-4e1e-b211-f41c16352740" providerId="AD" clId="Web-{B650A785-D0C3-4422-5CE1-F129A61EC54B}" dt="2026-01-12T03:52:53.462" v="4735"/>
          <ac:spMkLst>
            <pc:docMk/>
            <pc:sldMk cId="2546013129" sldId="2585"/>
            <ac:spMk id="3" creationId="{FF731161-2DCF-AE75-6227-E5184AB51E22}"/>
          </ac:spMkLst>
        </pc:spChg>
        <pc:spChg chg="mod ord">
          <ac:chgData name="Post Majority Care Leah" userId="S::tbay.pmc@sandylakefirstnation.com::c9fc01d2-8761-4e1e-b211-f41c16352740" providerId="AD" clId="Web-{B650A785-D0C3-4422-5CE1-F129A61EC54B}" dt="2026-01-12T03:52:53.462" v="4735"/>
          <ac:spMkLst>
            <pc:docMk/>
            <pc:sldMk cId="2546013129" sldId="2585"/>
            <ac:spMk id="4" creationId="{A825D0A0-7217-C6AF-9213-848CE396B8BA}"/>
          </ac:spMkLst>
        </pc:spChg>
      </pc:sldChg>
      <pc:sldChg chg="addSp delSp modSp new mod modClrScheme chgLayout">
        <pc:chgData name="Post Majority Care Leah" userId="S::tbay.pmc@sandylakefirstnation.com::c9fc01d2-8761-4e1e-b211-f41c16352740" providerId="AD" clId="Web-{B650A785-D0C3-4422-5CE1-F129A61EC54B}" dt="2026-01-12T03:52:53.462" v="4735"/>
        <pc:sldMkLst>
          <pc:docMk/>
          <pc:sldMk cId="2077472650" sldId="2586"/>
        </pc:sldMkLst>
        <pc:spChg chg="mod ord">
          <ac:chgData name="Post Majority Care Leah" userId="S::tbay.pmc@sandylakefirstnation.com::c9fc01d2-8761-4e1e-b211-f41c16352740" providerId="AD" clId="Web-{B650A785-D0C3-4422-5CE1-F129A61EC54B}" dt="2026-01-12T03:52:53.462" v="4735"/>
          <ac:spMkLst>
            <pc:docMk/>
            <pc:sldMk cId="2077472650" sldId="2586"/>
            <ac:spMk id="2" creationId="{F7AEFB48-2CD8-8A8C-5390-CF4168F3E5E7}"/>
          </ac:spMkLst>
        </pc:spChg>
        <pc:spChg chg="mod ord">
          <ac:chgData name="Post Majority Care Leah" userId="S::tbay.pmc@sandylakefirstnation.com::c9fc01d2-8761-4e1e-b211-f41c16352740" providerId="AD" clId="Web-{B650A785-D0C3-4422-5CE1-F129A61EC54B}" dt="2026-01-12T03:52:53.462" v="4735"/>
          <ac:spMkLst>
            <pc:docMk/>
            <pc:sldMk cId="2077472650" sldId="2586"/>
            <ac:spMk id="3" creationId="{B7CE223A-6D39-CAB7-1E89-3B048BB1F00C}"/>
          </ac:spMkLst>
        </pc:spChg>
        <pc:spChg chg="add del">
          <ac:chgData name="Post Majority Care Leah" userId="S::tbay.pmc@sandylakefirstnation.com::c9fc01d2-8761-4e1e-b211-f41c16352740" providerId="AD" clId="Web-{B650A785-D0C3-4422-5CE1-F129A61EC54B}" dt="2026-01-12T02:47:27.679" v="2954"/>
          <ac:spMkLst>
            <pc:docMk/>
            <pc:sldMk cId="2077472650" sldId="2586"/>
            <ac:spMk id="4" creationId="{381C3751-9FE6-E201-1D21-496E9D688D72}"/>
          </ac:spMkLst>
        </pc:spChg>
        <pc:spChg chg="add del mod">
          <ac:chgData name="Post Majority Care Leah" userId="S::tbay.pmc@sandylakefirstnation.com::c9fc01d2-8761-4e1e-b211-f41c16352740" providerId="AD" clId="Web-{B650A785-D0C3-4422-5CE1-F129A61EC54B}" dt="2026-01-12T02:53:39.067" v="3196"/>
          <ac:spMkLst>
            <pc:docMk/>
            <pc:sldMk cId="2077472650" sldId="2586"/>
            <ac:spMk id="5" creationId="{566ADD2F-8B13-6234-1D88-BFB697E46F89}"/>
          </ac:spMkLst>
        </pc:spChg>
        <pc:spChg chg="add mod">
          <ac:chgData name="Post Majority Care Leah" userId="S::tbay.pmc@sandylakefirstnation.com::c9fc01d2-8761-4e1e-b211-f41c16352740" providerId="AD" clId="Web-{B650A785-D0C3-4422-5CE1-F129A61EC54B}" dt="2026-01-12T03:09:11.704" v="3889" actId="20577"/>
          <ac:spMkLst>
            <pc:docMk/>
            <pc:sldMk cId="2077472650" sldId="2586"/>
            <ac:spMk id="6" creationId="{DF27A7E9-6370-2EF7-C37B-A9DF1E660CC3}"/>
          </ac:spMkLst>
        </pc:spChg>
      </pc:sldChg>
      <pc:sldChg chg="modSp new mod modClrScheme chgLayout">
        <pc:chgData name="Post Majority Care Leah" userId="S::tbay.pmc@sandylakefirstnation.com::c9fc01d2-8761-4e1e-b211-f41c16352740" providerId="AD" clId="Web-{B650A785-D0C3-4422-5CE1-F129A61EC54B}" dt="2026-01-12T03:52:53.462" v="4735"/>
        <pc:sldMkLst>
          <pc:docMk/>
          <pc:sldMk cId="2600150598" sldId="2587"/>
        </pc:sldMkLst>
        <pc:spChg chg="mod ord">
          <ac:chgData name="Post Majority Care Leah" userId="S::tbay.pmc@sandylakefirstnation.com::c9fc01d2-8761-4e1e-b211-f41c16352740" providerId="AD" clId="Web-{B650A785-D0C3-4422-5CE1-F129A61EC54B}" dt="2026-01-12T03:52:53.462" v="4735"/>
          <ac:spMkLst>
            <pc:docMk/>
            <pc:sldMk cId="2600150598" sldId="2587"/>
            <ac:spMk id="2" creationId="{AAE2797F-45A6-42E3-1744-72C5E462DBC7}"/>
          </ac:spMkLst>
        </pc:spChg>
        <pc:spChg chg="mod ord">
          <ac:chgData name="Post Majority Care Leah" userId="S::tbay.pmc@sandylakefirstnation.com::c9fc01d2-8761-4e1e-b211-f41c16352740" providerId="AD" clId="Web-{B650A785-D0C3-4422-5CE1-F129A61EC54B}" dt="2026-01-12T03:52:53.462" v="4735"/>
          <ac:spMkLst>
            <pc:docMk/>
            <pc:sldMk cId="2600150598" sldId="2587"/>
            <ac:spMk id="3" creationId="{5F4C0EE7-5DDD-30CA-9D49-E84D2E79C2E1}"/>
          </ac:spMkLst>
        </pc:spChg>
      </pc:sldChg>
      <pc:sldChg chg="modSp new mod modClrScheme chgLayout">
        <pc:chgData name="Post Majority Care Leah" userId="S::tbay.pmc@sandylakefirstnation.com::c9fc01d2-8761-4e1e-b211-f41c16352740" providerId="AD" clId="Web-{B650A785-D0C3-4422-5CE1-F129A61EC54B}" dt="2026-01-12T03:52:53.462" v="4735"/>
        <pc:sldMkLst>
          <pc:docMk/>
          <pc:sldMk cId="4291604289" sldId="2588"/>
        </pc:sldMkLst>
        <pc:spChg chg="mod ord">
          <ac:chgData name="Post Majority Care Leah" userId="S::tbay.pmc@sandylakefirstnation.com::c9fc01d2-8761-4e1e-b211-f41c16352740" providerId="AD" clId="Web-{B650A785-D0C3-4422-5CE1-F129A61EC54B}" dt="2026-01-12T03:52:53.462" v="4735"/>
          <ac:spMkLst>
            <pc:docMk/>
            <pc:sldMk cId="4291604289" sldId="2588"/>
            <ac:spMk id="2" creationId="{66475BA6-D0E0-0D6D-D450-2F3E435F4D19}"/>
          </ac:spMkLst>
        </pc:spChg>
        <pc:spChg chg="mod ord">
          <ac:chgData name="Post Majority Care Leah" userId="S::tbay.pmc@sandylakefirstnation.com::c9fc01d2-8761-4e1e-b211-f41c16352740" providerId="AD" clId="Web-{B650A785-D0C3-4422-5CE1-F129A61EC54B}" dt="2026-01-12T03:52:53.462" v="4735"/>
          <ac:spMkLst>
            <pc:docMk/>
            <pc:sldMk cId="4291604289" sldId="2588"/>
            <ac:spMk id="3" creationId="{DF82E9EB-2BC4-510F-7CC5-62797EF99AAE}"/>
          </ac:spMkLst>
        </pc:spChg>
      </pc:sldChg>
      <pc:sldChg chg="modSp new del">
        <pc:chgData name="Post Majority Care Leah" userId="S::tbay.pmc@sandylakefirstnation.com::c9fc01d2-8761-4e1e-b211-f41c16352740" providerId="AD" clId="Web-{B650A785-D0C3-4422-5CE1-F129A61EC54B}" dt="2026-01-12T02:06:09.482" v="901"/>
        <pc:sldMkLst>
          <pc:docMk/>
          <pc:sldMk cId="438254209" sldId="2589"/>
        </pc:sldMkLst>
        <pc:spChg chg="mod">
          <ac:chgData name="Post Majority Care Leah" userId="S::tbay.pmc@sandylakefirstnation.com::c9fc01d2-8761-4e1e-b211-f41c16352740" providerId="AD" clId="Web-{B650A785-D0C3-4422-5CE1-F129A61EC54B}" dt="2026-01-12T01:58:19.263" v="595" actId="20577"/>
          <ac:spMkLst>
            <pc:docMk/>
            <pc:sldMk cId="438254209" sldId="2589"/>
            <ac:spMk id="2" creationId="{71CFCBD7-73B1-2D7A-B3E6-B3C1CA8D1991}"/>
          </ac:spMkLst>
        </pc:spChg>
        <pc:spChg chg="mod">
          <ac:chgData name="Post Majority Care Leah" userId="S::tbay.pmc@sandylakefirstnation.com::c9fc01d2-8761-4e1e-b211-f41c16352740" providerId="AD" clId="Web-{B650A785-D0C3-4422-5CE1-F129A61EC54B}" dt="2026-01-12T01:58:43.841" v="627" actId="20577"/>
          <ac:spMkLst>
            <pc:docMk/>
            <pc:sldMk cId="438254209" sldId="2589"/>
            <ac:spMk id="3" creationId="{B3D63C84-B961-7639-66B4-5E65CCF97B06}"/>
          </ac:spMkLst>
        </pc:spChg>
        <pc:spChg chg="mod">
          <ac:chgData name="Post Majority Care Leah" userId="S::tbay.pmc@sandylakefirstnation.com::c9fc01d2-8761-4e1e-b211-f41c16352740" providerId="AD" clId="Web-{B650A785-D0C3-4422-5CE1-F129A61EC54B}" dt="2026-01-12T02:02:19.211" v="852" actId="20577"/>
          <ac:spMkLst>
            <pc:docMk/>
            <pc:sldMk cId="438254209" sldId="2589"/>
            <ac:spMk id="4" creationId="{243D314F-43E6-E60A-4606-53291D82E6B9}"/>
          </ac:spMkLst>
        </pc:spChg>
        <pc:spChg chg="mod">
          <ac:chgData name="Post Majority Care Leah" userId="S::tbay.pmc@sandylakefirstnation.com::c9fc01d2-8761-4e1e-b211-f41c16352740" providerId="AD" clId="Web-{B650A785-D0C3-4422-5CE1-F129A61EC54B}" dt="2026-01-12T01:58:50.076" v="631" actId="20577"/>
          <ac:spMkLst>
            <pc:docMk/>
            <pc:sldMk cId="438254209" sldId="2589"/>
            <ac:spMk id="5" creationId="{A34B8848-5D56-00D5-584E-F3748485760E}"/>
          </ac:spMkLst>
        </pc:spChg>
        <pc:spChg chg="mod">
          <ac:chgData name="Post Majority Care Leah" userId="S::tbay.pmc@sandylakefirstnation.com::c9fc01d2-8761-4e1e-b211-f41c16352740" providerId="AD" clId="Web-{B650A785-D0C3-4422-5CE1-F129A61EC54B}" dt="2026-01-12T02:02:00.850" v="844" actId="20577"/>
          <ac:spMkLst>
            <pc:docMk/>
            <pc:sldMk cId="438254209" sldId="2589"/>
            <ac:spMk id="6" creationId="{A175A692-D254-7F7B-7961-53BE15520984}"/>
          </ac:spMkLst>
        </pc:spChg>
      </pc:sldChg>
      <pc:sldChg chg="modSp new mod modClrScheme chgLayout">
        <pc:chgData name="Post Majority Care Leah" userId="S::tbay.pmc@sandylakefirstnation.com::c9fc01d2-8761-4e1e-b211-f41c16352740" providerId="AD" clId="Web-{B650A785-D0C3-4422-5CE1-F129A61EC54B}" dt="2026-01-12T03:52:53.462" v="4735"/>
        <pc:sldMkLst>
          <pc:docMk/>
          <pc:sldMk cId="3115841434" sldId="2589"/>
        </pc:sldMkLst>
        <pc:spChg chg="mod ord">
          <ac:chgData name="Post Majority Care Leah" userId="S::tbay.pmc@sandylakefirstnation.com::c9fc01d2-8761-4e1e-b211-f41c16352740" providerId="AD" clId="Web-{B650A785-D0C3-4422-5CE1-F129A61EC54B}" dt="2026-01-12T03:52:53.462" v="4735"/>
          <ac:spMkLst>
            <pc:docMk/>
            <pc:sldMk cId="3115841434" sldId="2589"/>
            <ac:spMk id="2" creationId="{9AE75414-550B-B3C3-6C01-03E7F94D32DC}"/>
          </ac:spMkLst>
        </pc:spChg>
        <pc:spChg chg="mod ord">
          <ac:chgData name="Post Majority Care Leah" userId="S::tbay.pmc@sandylakefirstnation.com::c9fc01d2-8761-4e1e-b211-f41c16352740" providerId="AD" clId="Web-{B650A785-D0C3-4422-5CE1-F129A61EC54B}" dt="2026-01-12T03:52:53.462" v="4735"/>
          <ac:spMkLst>
            <pc:docMk/>
            <pc:sldMk cId="3115841434" sldId="2589"/>
            <ac:spMk id="3" creationId="{EDB41F90-36A4-CD59-D96F-BF3CED8D07C9}"/>
          </ac:spMkLst>
        </pc:spChg>
      </pc:sldChg>
      <pc:sldChg chg="new del">
        <pc:chgData name="Post Majority Care Leah" userId="S::tbay.pmc@sandylakefirstnation.com::c9fc01d2-8761-4e1e-b211-f41c16352740" providerId="AD" clId="Web-{B650A785-D0C3-4422-5CE1-F129A61EC54B}" dt="2026-01-12T03:54:03.557" v="4742"/>
        <pc:sldMkLst>
          <pc:docMk/>
          <pc:sldMk cId="692340682" sldId="2590"/>
        </pc:sldMkLst>
      </pc:sldChg>
      <pc:sldChg chg="new del">
        <pc:chgData name="Post Majority Care Leah" userId="S::tbay.pmc@sandylakefirstnation.com::c9fc01d2-8761-4e1e-b211-f41c16352740" providerId="AD" clId="Web-{B650A785-D0C3-4422-5CE1-F129A61EC54B}" dt="2026-01-12T03:53:37.650" v="4738"/>
        <pc:sldMkLst>
          <pc:docMk/>
          <pc:sldMk cId="1283050132" sldId="2590"/>
        </pc:sldMkLst>
      </pc:sldChg>
      <pc:sldChg chg="new del">
        <pc:chgData name="Post Majority Care Leah" userId="S::tbay.pmc@sandylakefirstnation.com::c9fc01d2-8761-4e1e-b211-f41c16352740" providerId="AD" clId="Web-{B650A785-D0C3-4422-5CE1-F129A61EC54B}" dt="2026-01-12T03:53:51.104" v="4740"/>
        <pc:sldMkLst>
          <pc:docMk/>
          <pc:sldMk cId="2078687883" sldId="2590"/>
        </pc:sldMkLst>
      </pc:sldChg>
      <pc:sldChg chg="modSp new del mod modClrScheme chgLayout">
        <pc:chgData name="Post Majority Care Leah" userId="S::tbay.pmc@sandylakefirstnation.com::c9fc01d2-8761-4e1e-b211-f41c16352740" providerId="AD" clId="Web-{B650A785-D0C3-4422-5CE1-F129A61EC54B}" dt="2026-01-12T03:53:03.431" v="4736"/>
        <pc:sldMkLst>
          <pc:docMk/>
          <pc:sldMk cId="3809032597" sldId="2590"/>
        </pc:sldMkLst>
        <pc:spChg chg="mod ord">
          <ac:chgData name="Post Majority Care Leah" userId="S::tbay.pmc@sandylakefirstnation.com::c9fc01d2-8761-4e1e-b211-f41c16352740" providerId="AD" clId="Web-{B650A785-D0C3-4422-5CE1-F129A61EC54B}" dt="2026-01-12T03:52:53.462" v="4735"/>
          <ac:spMkLst>
            <pc:docMk/>
            <pc:sldMk cId="3809032597" sldId="2590"/>
            <ac:spMk id="2" creationId="{234B085A-6F29-8FD9-A0EF-FA6032153E25}"/>
          </ac:spMkLst>
        </pc:spChg>
      </pc:sldChg>
      <pc:sldMasterChg chg="del delSldLayout">
        <pc:chgData name="Post Majority Care Leah" userId="S::tbay.pmc@sandylakefirstnation.com::c9fc01d2-8761-4e1e-b211-f41c16352740" providerId="AD" clId="Web-{B650A785-D0C3-4422-5CE1-F129A61EC54B}" dt="2026-01-12T03:52:53.462" v="4735"/>
        <pc:sldMasterMkLst>
          <pc:docMk/>
          <pc:sldMasterMk cId="739301009" sldId="2147483648"/>
        </pc:sldMasterMkLst>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51471849" sldId="2147483649"/>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3084197833" sldId="2147483650"/>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1605786293" sldId="2147483651"/>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455859629" sldId="2147483652"/>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2955104801" sldId="2147483653"/>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411582239" sldId="2147483654"/>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750159469" sldId="2147483655"/>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2349963724" sldId="2147483656"/>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979084757" sldId="2147483657"/>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4150342349" sldId="2147483658"/>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1602505133" sldId="2147483659"/>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1325327744" sldId="2147483660"/>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3380088718" sldId="2147483661"/>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3054829178" sldId="2147483662"/>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2103145508" sldId="2147483663"/>
          </pc:sldLayoutMkLst>
        </pc:sldLayoutChg>
        <pc:sldLayoutChg chg="del">
          <pc:chgData name="Post Majority Care Leah" userId="S::tbay.pmc@sandylakefirstnation.com::c9fc01d2-8761-4e1e-b211-f41c16352740" providerId="AD" clId="Web-{B650A785-D0C3-4422-5CE1-F129A61EC54B}" dt="2026-01-12T03:52:53.462" v="4735"/>
          <pc:sldLayoutMkLst>
            <pc:docMk/>
            <pc:sldMasterMk cId="739301009" sldId="2147483648"/>
            <pc:sldLayoutMk cId="77677969" sldId="2147483664"/>
          </pc:sldLayoutMkLst>
        </pc:sldLayoutChg>
      </pc:sldMasterChg>
      <pc:sldMasterChg chg="add addSldLayout modSldLayout">
        <pc:chgData name="Post Majority Care Leah" userId="S::tbay.pmc@sandylakefirstnation.com::c9fc01d2-8761-4e1e-b211-f41c16352740" providerId="AD" clId="Web-{B650A785-D0C3-4422-5CE1-F129A61EC54B}" dt="2026-01-12T03:52:53.462" v="4735"/>
        <pc:sldMasterMkLst>
          <pc:docMk/>
          <pc:sldMasterMk cId="481018470" sldId="2147483665"/>
        </pc:sldMasterMkLst>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3914009028" sldId="2147483666"/>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2150595012" sldId="2147483667"/>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4210496874" sldId="2147483668"/>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3734676159" sldId="2147483669"/>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3098512233" sldId="2147483670"/>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1127577720" sldId="2147483671"/>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3719812533" sldId="2147483672"/>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4115052248" sldId="2147483673"/>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384581891" sldId="2147483674"/>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881642584" sldId="2147483675"/>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2012080452" sldId="2147483676"/>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416136437" sldId="2147483677"/>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1526858492" sldId="2147483678"/>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2646217987" sldId="2147483679"/>
          </pc:sldLayoutMkLst>
        </pc:sldLayoutChg>
        <pc:sldLayoutChg chg="add mod replId">
          <pc:chgData name="Post Majority Care Leah" userId="S::tbay.pmc@sandylakefirstnation.com::c9fc01d2-8761-4e1e-b211-f41c16352740" providerId="AD" clId="Web-{B650A785-D0C3-4422-5CE1-F129A61EC54B}" dt="2026-01-12T03:52:53.462" v="4735"/>
          <pc:sldLayoutMkLst>
            <pc:docMk/>
            <pc:sldMasterMk cId="481018470" sldId="2147483665"/>
            <pc:sldLayoutMk cId="3752232898"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D9925-7E74-43DD-95BD-DB096329CD09}" type="datetimeFigureOut">
              <a:rPr lang="en-CA" smtClean="0"/>
              <a:t>2026-01-11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F6831-AD9C-477B-90C5-01F59DC3B084}" type="slidenum">
              <a:rPr lang="en-CA" smtClean="0"/>
              <a:t>‹#›</a:t>
            </a:fld>
            <a:endParaRPr lang="en-CA"/>
          </a:p>
        </p:txBody>
      </p:sp>
    </p:spTree>
    <p:extLst>
      <p:ext uri="{BB962C8B-B14F-4D97-AF65-F5344CB8AC3E}">
        <p14:creationId xmlns:p14="http://schemas.microsoft.com/office/powerpoint/2010/main" val="110594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3EF6831-AD9C-477B-90C5-01F59DC3B084}" type="slidenum">
              <a:rPr lang="en-CA" smtClean="0"/>
              <a:t>3</a:t>
            </a:fld>
            <a:endParaRPr lang="en-CA"/>
          </a:p>
        </p:txBody>
      </p:sp>
    </p:spTree>
    <p:extLst>
      <p:ext uri="{BB962C8B-B14F-4D97-AF65-F5344CB8AC3E}">
        <p14:creationId xmlns:p14="http://schemas.microsoft.com/office/powerpoint/2010/main" val="321698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E6B8BCE-D80C-4192-8492-5E4940957EB8}" type="slidenum">
              <a:rPr lang="en-CA" smtClean="0"/>
              <a:t>20</a:t>
            </a:fld>
            <a:endParaRPr lang="en-CA"/>
          </a:p>
        </p:txBody>
      </p:sp>
    </p:spTree>
    <p:extLst>
      <p:ext uri="{BB962C8B-B14F-4D97-AF65-F5344CB8AC3E}">
        <p14:creationId xmlns:p14="http://schemas.microsoft.com/office/powerpoint/2010/main" val="198039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Image source: AI-generated</a:t>
            </a:r>
          </a:p>
        </p:txBody>
      </p:sp>
      <p:sp>
        <p:nvSpPr>
          <p:cNvPr id="4" name="Slide Number Placeholder 3"/>
          <p:cNvSpPr>
            <a:spLocks noGrp="1"/>
          </p:cNvSpPr>
          <p:nvPr>
            <p:ph type="sldNum" sz="quarter" idx="5"/>
          </p:nvPr>
        </p:nvSpPr>
        <p:spPr/>
        <p:txBody>
          <a:bodyPr/>
          <a:lstStyle/>
          <a:p>
            <a:fld id="{3E6B8BCE-D80C-4192-8492-5E4940957EB8}" type="slidenum">
              <a:rPr lang="en-CA" smtClean="0"/>
              <a:t>7</a:t>
            </a:fld>
            <a:endParaRPr lang="en-CA"/>
          </a:p>
        </p:txBody>
      </p:sp>
    </p:spTree>
    <p:extLst>
      <p:ext uri="{BB962C8B-B14F-4D97-AF65-F5344CB8AC3E}">
        <p14:creationId xmlns:p14="http://schemas.microsoft.com/office/powerpoint/2010/main" val="267426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Prevention Strategies for Addictions
 Effective Aftercare Approaches for Addiction Recovery
 Social Service Strategies to Support Family Dynamics
 Role of Child Protection Agencies in Prevention and Aftercare 
 Image source: AI-generated</a:t>
            </a:r>
          </a:p>
        </p:txBody>
      </p:sp>
      <p:sp>
        <p:nvSpPr>
          <p:cNvPr id="4" name="Slide Number Placeholder 3"/>
          <p:cNvSpPr>
            <a:spLocks noGrp="1"/>
          </p:cNvSpPr>
          <p:nvPr>
            <p:ph type="sldNum" sz="quarter" idx="5"/>
          </p:nvPr>
        </p:nvSpPr>
        <p:spPr/>
        <p:txBody>
          <a:bodyPr/>
          <a:lstStyle/>
          <a:p>
            <a:fld id="{3E6B8BCE-D80C-4192-8492-5E4940957EB8}" type="slidenum">
              <a:rPr lang="en-CA" smtClean="0"/>
              <a:t>8</a:t>
            </a:fld>
            <a:endParaRPr lang="en-CA"/>
          </a:p>
        </p:txBody>
      </p:sp>
    </p:spTree>
    <p:extLst>
      <p:ext uri="{BB962C8B-B14F-4D97-AF65-F5344CB8AC3E}">
        <p14:creationId xmlns:p14="http://schemas.microsoft.com/office/powerpoint/2010/main" val="16963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Community education programs play a critical role in spreading awareness about the risks of addiction and promoting healthy behaviors. These programs often involve workshops, informational campaigns, and collaboration with local organizations. Research shows communities with sustained outreach initiatives report lower rates of substance abuse, by as much as 15-20% compared to areas without such efforts. Education campaigns tailored to cultural and demographic characteristics of the community tend to have higher engagement and impact. 
 Image source: AI-generated</a:t>
            </a:r>
          </a:p>
        </p:txBody>
      </p:sp>
      <p:sp>
        <p:nvSpPr>
          <p:cNvPr id="4" name="Slide Number Placeholder 3"/>
          <p:cNvSpPr>
            <a:spLocks noGrp="1"/>
          </p:cNvSpPr>
          <p:nvPr>
            <p:ph type="sldNum" sz="quarter" idx="5"/>
          </p:nvPr>
        </p:nvSpPr>
        <p:spPr/>
        <p:txBody>
          <a:bodyPr/>
          <a:lstStyle/>
          <a:p>
            <a:fld id="{3E6B8BCE-D80C-4192-8492-5E4940957EB8}" type="slidenum">
              <a:rPr lang="en-CA" smtClean="0"/>
              <a:t>10</a:t>
            </a:fld>
            <a:endParaRPr lang="en-CA"/>
          </a:p>
        </p:txBody>
      </p:sp>
    </p:spTree>
    <p:extLst>
      <p:ext uri="{BB962C8B-B14F-4D97-AF65-F5344CB8AC3E}">
        <p14:creationId xmlns:p14="http://schemas.microsoft.com/office/powerpoint/2010/main" val="246684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Peer support groups like Alcoholics Anonymous and SMART Recovery provide social connectivity and shared experience, which foster sustained recovery. Meta-analyses confirm that participation in peer networks improves abstinence rates by 20-30% at 12 months post-treatment. These groups offer emotional support, accountability, and practical advice beneficial to recovery maintenance. Online peer support is expanding access, with digital platforms engaging diverse populations. 
 Image source: AI-generated</a:t>
            </a:r>
          </a:p>
        </p:txBody>
      </p:sp>
      <p:sp>
        <p:nvSpPr>
          <p:cNvPr id="4" name="Slide Number Placeholder 3"/>
          <p:cNvSpPr>
            <a:spLocks noGrp="1"/>
          </p:cNvSpPr>
          <p:nvPr>
            <p:ph type="sldNum" sz="quarter" idx="5"/>
          </p:nvPr>
        </p:nvSpPr>
        <p:spPr/>
        <p:txBody>
          <a:bodyPr/>
          <a:lstStyle/>
          <a:p>
            <a:fld id="{3E6B8BCE-D80C-4192-8492-5E4940957EB8}" type="slidenum">
              <a:rPr lang="en-CA" smtClean="0"/>
              <a:t>12</a:t>
            </a:fld>
            <a:endParaRPr lang="en-CA"/>
          </a:p>
        </p:txBody>
      </p:sp>
    </p:spTree>
    <p:extLst>
      <p:ext uri="{BB962C8B-B14F-4D97-AF65-F5344CB8AC3E}">
        <p14:creationId xmlns:p14="http://schemas.microsoft.com/office/powerpoint/2010/main" val="4103459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r>
              <a:rPr lang="en-CA" dirty="0" err="1"/>
              <a:t>Kookums</a:t>
            </a:r>
            <a:r>
              <a:rPr lang="en-CA" dirty="0"/>
              <a:t> Pantry Program helps families by providing monthly food hampers for community members. The community kitchen is used daily for hot lunches, cooking classes, feasts, and memorials, fostering unity. Additionally, the program offers cleaning and house maintenance support, including weekly garbage pick-up, quarterly large item disposal, cleaning hampers, and seasonal yard care.</a:t>
            </a:r>
          </a:p>
        </p:txBody>
      </p:sp>
      <p:sp>
        <p:nvSpPr>
          <p:cNvPr id="4" name="Slide Number Placeholder 3"/>
          <p:cNvSpPr>
            <a:spLocks noGrp="1"/>
          </p:cNvSpPr>
          <p:nvPr>
            <p:ph type="sldNum" sz="quarter" idx="5"/>
          </p:nvPr>
        </p:nvSpPr>
        <p:spPr/>
        <p:txBody>
          <a:bodyPr/>
          <a:lstStyle/>
          <a:p>
            <a:fld id="{4F0DDFC2-7BB8-4B1D-B8D6-77007FA88C05}" type="slidenum">
              <a:rPr lang="en-CA" smtClean="0"/>
              <a:t>14</a:t>
            </a:fld>
            <a:endParaRPr lang="en-CA"/>
          </a:p>
        </p:txBody>
      </p:sp>
    </p:spTree>
    <p:extLst>
      <p:ext uri="{BB962C8B-B14F-4D97-AF65-F5344CB8AC3E}">
        <p14:creationId xmlns:p14="http://schemas.microsoft.com/office/powerpoint/2010/main" val="279245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CA"/>
          </a:p>
        </p:txBody>
      </p:sp>
      <p:sp>
        <p:nvSpPr>
          <p:cNvPr id="3" name="Notes Placeholder 2"/>
          <p:cNvSpPr>
            <a:spLocks noGrp="1"/>
          </p:cNvSpPr>
          <p:nvPr>
            <p:ph type="body" idx="1"/>
          </p:nvPr>
        </p:nvSpPr>
        <p:spPr/>
        <p:txBody>
          <a:bodyPr/>
          <a:lstStyle/>
          <a:p>
            <a:r>
              <a:rPr lang="en-CA"/>
              <a:t>Parenting programs equip caregivers with skills to foster resilience, set clear boundaries, and recognize early signs of substance use in children. Effective parenting education correlates with a 25-35% decrease in adolescent substance initiation and better family functioning. Such programs often include training on stress management and positive discipline techniques that strengthen parental capacity. 
 Image source: AI-generated</a:t>
            </a:r>
          </a:p>
        </p:txBody>
      </p:sp>
      <p:sp>
        <p:nvSpPr>
          <p:cNvPr id="4" name="Slide Number Placeholder 3"/>
          <p:cNvSpPr>
            <a:spLocks noGrp="1"/>
          </p:cNvSpPr>
          <p:nvPr>
            <p:ph type="sldNum" sz="quarter" idx="5"/>
          </p:nvPr>
        </p:nvSpPr>
        <p:spPr/>
        <p:txBody>
          <a:bodyPr/>
          <a:lstStyle/>
          <a:p>
            <a:fld id="{3E6B8BCE-D80C-4192-8492-5E4940957EB8}" type="slidenum">
              <a:rPr lang="en-CA" smtClean="0"/>
              <a:t>15</a:t>
            </a:fld>
            <a:endParaRPr lang="en-CA"/>
          </a:p>
        </p:txBody>
      </p:sp>
    </p:spTree>
    <p:extLst>
      <p:ext uri="{BB962C8B-B14F-4D97-AF65-F5344CB8AC3E}">
        <p14:creationId xmlns:p14="http://schemas.microsoft.com/office/powerpoint/2010/main" val="84870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source: Microsoft 365 content library
Participating in workshops like parenting classes and the Circle of Security supports personal growth and family well-being. Attendees gain valuable skills in grief and coping, self-care, and housing maintenance. Education on addictions and trauma further enables individuals to make informed decisions and foster healthier, more resilient lives.</a:t>
            </a:r>
          </a:p>
        </p:txBody>
      </p:sp>
      <p:sp>
        <p:nvSpPr>
          <p:cNvPr id="4" name="Slide Number Placeholder 3"/>
          <p:cNvSpPr>
            <a:spLocks noGrp="1"/>
          </p:cNvSpPr>
          <p:nvPr>
            <p:ph type="sldNum" sz="quarter" idx="5"/>
          </p:nvPr>
        </p:nvSpPr>
        <p:spPr/>
        <p:txBody>
          <a:bodyPr/>
          <a:lstStyle/>
          <a:p>
            <a:fld id="{4F0DDFC2-7BB8-4B1D-B8D6-77007FA88C05}" type="slidenum">
              <a:rPr lang="en-CA" smtClean="0"/>
              <a:t>17</a:t>
            </a:fld>
            <a:endParaRPr lang="en-CA"/>
          </a:p>
        </p:txBody>
      </p:sp>
    </p:spTree>
    <p:extLst>
      <p:ext uri="{BB962C8B-B14F-4D97-AF65-F5344CB8AC3E}">
        <p14:creationId xmlns:p14="http://schemas.microsoft.com/office/powerpoint/2010/main" val="374611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Image source: Microsoft 365 content library
Feedback is essential for personal and professional growth, providing insights into strengths and areas for improvement. Constructive feedback fosters better communication and collaboration within teams. When delivered effectively, it boosts motivation, enhances performance, and drives continuous development in both individuals and organizations.</a:t>
            </a:r>
          </a:p>
        </p:txBody>
      </p:sp>
      <p:sp>
        <p:nvSpPr>
          <p:cNvPr id="4" name="Slide Number Placeholder 3"/>
          <p:cNvSpPr>
            <a:spLocks noGrp="1"/>
          </p:cNvSpPr>
          <p:nvPr>
            <p:ph type="sldNum" sz="quarter" idx="5"/>
          </p:nvPr>
        </p:nvSpPr>
        <p:spPr/>
        <p:txBody>
          <a:bodyPr/>
          <a:lstStyle/>
          <a:p>
            <a:fld id="{4F0DDFC2-7BB8-4B1D-B8D6-77007FA88C05}" type="slidenum">
              <a:rPr lang="en-CA" smtClean="0"/>
              <a:t>18</a:t>
            </a:fld>
            <a:endParaRPr lang="en-CA"/>
          </a:p>
        </p:txBody>
      </p:sp>
    </p:spTree>
    <p:extLst>
      <p:ext uri="{BB962C8B-B14F-4D97-AF65-F5344CB8AC3E}">
        <p14:creationId xmlns:p14="http://schemas.microsoft.com/office/powerpoint/2010/main" val="160026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5A7A7B-B71A-428D-833F-0F3507A6DB13}"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16647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F9EB-9D34-4B41-B66C-5FAF50876D2D}"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122197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89A26-CAA1-4690-8C1F-1641B1B97745}"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3104349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5800" y="685800"/>
            <a:ext cx="10789920" cy="1188720"/>
          </a:xfrm>
        </p:spPr>
        <p:txBody>
          <a:bodyPr anchor="b"/>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85800" y="2011680"/>
            <a:ext cx="507492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30963" y="2011680"/>
            <a:ext cx="5075237"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F59911E2-7BDF-655C-A107-1BA817F14AFC}"/>
              </a:ext>
            </a:extLst>
          </p:cNvPr>
          <p:cNvSpPr>
            <a:spLocks noGrp="1"/>
          </p:cNvSpPr>
          <p:nvPr>
            <p:ph type="ftr" sz="quarter" idx="18"/>
          </p:nvPr>
        </p:nvSpPr>
        <p:spPr/>
        <p:txBody>
          <a:bodyPr/>
          <a:lstStyle/>
          <a:p>
            <a:endParaRPr lang="en-US" sz="900"/>
          </a:p>
        </p:txBody>
      </p:sp>
      <p:sp>
        <p:nvSpPr>
          <p:cNvPr id="11" name="Date Placeholder 10">
            <a:extLst>
              <a:ext uri="{FF2B5EF4-FFF2-40B4-BE49-F238E27FC236}">
                <a16:creationId xmlns:a16="http://schemas.microsoft.com/office/drawing/2014/main" id="{77469F7E-DA26-B77A-24F9-A4A8A2CE5831}"/>
              </a:ext>
            </a:extLst>
          </p:cNvPr>
          <p:cNvSpPr>
            <a:spLocks noGrp="1"/>
          </p:cNvSpPr>
          <p:nvPr>
            <p:ph type="dt" sz="half" idx="17"/>
          </p:nvPr>
        </p:nvSpPr>
        <p:spPr/>
        <p:txBody>
          <a:bodyPr/>
          <a:lstStyle/>
          <a:p>
            <a:fld id="{E4E981A1-C564-488D-B4B6-3CC796C959F2}" type="datetime1">
              <a:rPr lang="en-US" smtClean="0"/>
              <a:t>1/11/2026</a:t>
            </a:fld>
            <a:endParaRPr lang="en-US" sz="900"/>
          </a:p>
        </p:txBody>
      </p:sp>
      <p:sp>
        <p:nvSpPr>
          <p:cNvPr id="13" name="Slide Number Placeholder 12">
            <a:extLst>
              <a:ext uri="{FF2B5EF4-FFF2-40B4-BE49-F238E27FC236}">
                <a16:creationId xmlns:a16="http://schemas.microsoft.com/office/drawing/2014/main" id="{7A3FC417-2883-CB13-B3D3-A80CEA07C35D}"/>
              </a:ext>
            </a:extLst>
          </p:cNvPr>
          <p:cNvSpPr>
            <a:spLocks noGrp="1"/>
          </p:cNvSpPr>
          <p:nvPr>
            <p:ph type="sldNum" sz="quarter" idx="19"/>
          </p:nvPr>
        </p:nvSpPr>
        <p:spPr/>
        <p:txBody>
          <a:body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382768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5800" y="683319"/>
            <a:ext cx="6355080" cy="128016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85800" y="2103120"/>
            <a:ext cx="635508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16" name="Footer Placeholder 15">
            <a:extLst>
              <a:ext uri="{FF2B5EF4-FFF2-40B4-BE49-F238E27FC236}">
                <a16:creationId xmlns:a16="http://schemas.microsoft.com/office/drawing/2014/main" id="{18C2F483-D495-8615-D65D-DA8600D576F9}"/>
              </a:ext>
            </a:extLst>
          </p:cNvPr>
          <p:cNvSpPr>
            <a:spLocks noGrp="1"/>
          </p:cNvSpPr>
          <p:nvPr>
            <p:ph type="ftr" sz="quarter" idx="16"/>
          </p:nvPr>
        </p:nvSpPr>
        <p:spPr/>
        <p:txBody>
          <a:bodyPr/>
          <a:lstStyle>
            <a:lvl1pPr>
              <a:defRPr b="1"/>
            </a:lvl1pPr>
          </a:lstStyle>
          <a:p>
            <a:endParaRPr lang="en-US" b="1"/>
          </a:p>
        </p:txBody>
      </p:sp>
      <p:sp>
        <p:nvSpPr>
          <p:cNvPr id="15" name="Date Placeholder 14">
            <a:extLst>
              <a:ext uri="{FF2B5EF4-FFF2-40B4-BE49-F238E27FC236}">
                <a16:creationId xmlns:a16="http://schemas.microsoft.com/office/drawing/2014/main" id="{85C5EF50-1752-13E9-6E42-5841ABC0FBEA}"/>
              </a:ext>
            </a:extLst>
          </p:cNvPr>
          <p:cNvSpPr>
            <a:spLocks noGrp="1"/>
          </p:cNvSpPr>
          <p:nvPr>
            <p:ph type="dt" sz="half" idx="15"/>
          </p:nvPr>
        </p:nvSpPr>
        <p:spPr>
          <a:xfrm>
            <a:off x="6126480" y="6309360"/>
            <a:ext cx="914400" cy="548640"/>
          </a:xfrm>
        </p:spPr>
        <p:txBody>
          <a:bodyPr lIns="91440" rIns="91440"/>
          <a:lstStyle>
            <a:lvl1pPr algn="r">
              <a:defRPr b="1"/>
            </a:lvl1pPr>
          </a:lstStyle>
          <a:p>
            <a:fld id="{88367745-4856-49AE-A6C9-D1DAB93EF8FA}" type="datetime1">
              <a:rPr lang="en-US" smtClean="0"/>
              <a:t>1/11/2026</a:t>
            </a:fld>
            <a:endParaRPr lang="en-US" b="1"/>
          </a:p>
        </p:txBody>
      </p:sp>
      <p:sp>
        <p:nvSpPr>
          <p:cNvPr id="17" name="Slide Number Placeholder 16">
            <a:extLst>
              <a:ext uri="{FF2B5EF4-FFF2-40B4-BE49-F238E27FC236}">
                <a16:creationId xmlns:a16="http://schemas.microsoft.com/office/drawing/2014/main" id="{88303AB8-17D0-98A6-4FC4-DA144A3C3D03}"/>
              </a:ext>
            </a:extLst>
          </p:cNvPr>
          <p:cNvSpPr>
            <a:spLocks noGrp="1"/>
          </p:cNvSpPr>
          <p:nvPr>
            <p:ph type="sldNum" sz="quarter" idx="17"/>
          </p:nvPr>
        </p:nvSpPr>
        <p:spPr/>
        <p:txBody>
          <a:bodyPr/>
          <a:lstStyle>
            <a:lvl1pPr>
              <a:defRPr b="1"/>
            </a:lvl1pPr>
          </a:lstStyle>
          <a:p>
            <a:fld id="{AEAA3239-9EA4-4A65-A281-97F994456D9F}" type="slidenum">
              <a:rPr lang="en-US" smtClean="0"/>
              <a:pPr/>
              <a:t>‹#›</a:t>
            </a:fld>
            <a:endParaRPr lang="en-US" b="1"/>
          </a:p>
        </p:txBody>
      </p:sp>
    </p:spTree>
    <p:extLst>
      <p:ext uri="{BB962C8B-B14F-4D97-AF65-F5344CB8AC3E}">
        <p14:creationId xmlns:p14="http://schemas.microsoft.com/office/powerpoint/2010/main" val="313013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685800"/>
            <a:ext cx="3291840" cy="1667226"/>
          </a:xfrm>
        </p:spPr>
        <p:txBody>
          <a:bodyPr anchor="b">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468880"/>
            <a:ext cx="329184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6416BD78-1156-E2CB-92EF-CBDD752BE701}"/>
              </a:ext>
            </a:extLst>
          </p:cNvPr>
          <p:cNvSpPr>
            <a:spLocks noGrp="1"/>
          </p:cNvSpPr>
          <p:nvPr>
            <p:ph type="ftr" sz="quarter" idx="16"/>
          </p:nvPr>
        </p:nvSpPr>
        <p:spPr>
          <a:xfrm>
            <a:off x="8212790" y="6309360"/>
            <a:ext cx="1444752" cy="548640"/>
          </a:xfrm>
        </p:spPr>
        <p:txBody>
          <a:bodyPr lIns="91440" rIns="91440"/>
          <a:lstStyle>
            <a:lvl1pPr algn="l">
              <a:defRPr b="0"/>
            </a:lvl1pPr>
          </a:lstStyle>
          <a:p>
            <a:endParaRPr lang="en-US" b="0"/>
          </a:p>
        </p:txBody>
      </p:sp>
      <p:sp>
        <p:nvSpPr>
          <p:cNvPr id="7" name="Date Placeholder 6">
            <a:extLst>
              <a:ext uri="{FF2B5EF4-FFF2-40B4-BE49-F238E27FC236}">
                <a16:creationId xmlns:a16="http://schemas.microsoft.com/office/drawing/2014/main" id="{72E9ACE6-EBDD-9FEF-E30B-C49DF2B5EB34}"/>
              </a:ext>
            </a:extLst>
          </p:cNvPr>
          <p:cNvSpPr>
            <a:spLocks noGrp="1"/>
          </p:cNvSpPr>
          <p:nvPr>
            <p:ph type="dt" sz="half" idx="15"/>
          </p:nvPr>
        </p:nvSpPr>
        <p:spPr/>
        <p:txBody>
          <a:bodyPr/>
          <a:lstStyle>
            <a:lvl1pPr>
              <a:defRPr b="1"/>
            </a:lvl1pPr>
          </a:lstStyle>
          <a:p>
            <a:fld id="{346FB09A-52E0-4375-AC46-87B491BD0FD9}" type="datetime1">
              <a:rPr lang="en-US" smtClean="0"/>
              <a:t>1/11/2026</a:t>
            </a:fld>
            <a:endParaRPr lang="en-US" b="1"/>
          </a:p>
        </p:txBody>
      </p:sp>
      <p:sp>
        <p:nvSpPr>
          <p:cNvPr id="13" name="Slide Number Placeholder 12">
            <a:extLst>
              <a:ext uri="{FF2B5EF4-FFF2-40B4-BE49-F238E27FC236}">
                <a16:creationId xmlns:a16="http://schemas.microsoft.com/office/drawing/2014/main" id="{30CBF556-3E2C-96E3-002A-1B5CD303E471}"/>
              </a:ext>
            </a:extLst>
          </p:cNvPr>
          <p:cNvSpPr>
            <a:spLocks noGrp="1"/>
          </p:cNvSpPr>
          <p:nvPr>
            <p:ph type="sldNum" sz="quarter" idx="17"/>
          </p:nvPr>
        </p:nvSpPr>
        <p:spPr/>
        <p:txBody>
          <a:bodyPr/>
          <a:lstStyle>
            <a:lvl1pPr>
              <a:defRPr b="0"/>
            </a:lvl1pPr>
          </a:lstStyle>
          <a:p>
            <a:fld id="{AEAA3239-9EA4-4A65-A281-97F994456D9F}" type="slidenum">
              <a:rPr lang="en-US" smtClean="0"/>
              <a:pPr/>
              <a:t>‹#›</a:t>
            </a:fld>
            <a:endParaRPr lang="en-US" b="0"/>
          </a:p>
        </p:txBody>
      </p:sp>
    </p:spTree>
    <p:extLst>
      <p:ext uri="{BB962C8B-B14F-4D97-AF65-F5344CB8AC3E}">
        <p14:creationId xmlns:p14="http://schemas.microsoft.com/office/powerpoint/2010/main" val="2560548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5800" y="3880757"/>
            <a:ext cx="3044954" cy="2245126"/>
          </a:xfrm>
        </p:spPr>
        <p:txBody>
          <a:bodyPr anchor="t">
            <a:normAutofit/>
          </a:bodyPr>
          <a:lstStyle>
            <a:lvl1pPr>
              <a:defRPr sz="28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7"/>
            <a:ext cx="7406640" cy="24438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5E1E2293-0981-CA67-BC69-2A34B16B7D29}"/>
              </a:ext>
            </a:extLst>
          </p:cNvPr>
          <p:cNvSpPr>
            <a:spLocks noGrp="1"/>
          </p:cNvSpPr>
          <p:nvPr>
            <p:ph type="ftr" sz="quarter" idx="16"/>
          </p:nvPr>
        </p:nvSpPr>
        <p:spPr/>
        <p:txBody>
          <a:bodyPr/>
          <a:lstStyle/>
          <a:p>
            <a:endParaRPr lang="en-US" sz="900"/>
          </a:p>
        </p:txBody>
      </p:sp>
      <p:sp>
        <p:nvSpPr>
          <p:cNvPr id="10" name="Date Placeholder 9">
            <a:extLst>
              <a:ext uri="{FF2B5EF4-FFF2-40B4-BE49-F238E27FC236}">
                <a16:creationId xmlns:a16="http://schemas.microsoft.com/office/drawing/2014/main" id="{7519DAE2-7AAB-3D6B-7EF9-2627D8237C9F}"/>
              </a:ext>
            </a:extLst>
          </p:cNvPr>
          <p:cNvSpPr>
            <a:spLocks noGrp="1"/>
          </p:cNvSpPr>
          <p:nvPr>
            <p:ph type="dt" sz="half" idx="15"/>
          </p:nvPr>
        </p:nvSpPr>
        <p:spPr/>
        <p:txBody>
          <a:bodyPr/>
          <a:lstStyle/>
          <a:p>
            <a:fld id="{686979C8-52DD-493B-9F1B-E6F0872B6C99}" type="datetime1">
              <a:rPr lang="en-US" smtClean="0"/>
              <a:t>1/11/2026</a:t>
            </a:fld>
            <a:endParaRPr lang="en-US" sz="900"/>
          </a:p>
        </p:txBody>
      </p:sp>
      <p:sp>
        <p:nvSpPr>
          <p:cNvPr id="13" name="Slide Number Placeholder 12">
            <a:extLst>
              <a:ext uri="{FF2B5EF4-FFF2-40B4-BE49-F238E27FC236}">
                <a16:creationId xmlns:a16="http://schemas.microsoft.com/office/drawing/2014/main" id="{A05FD2C2-A97A-832C-423E-BD004E960397}"/>
              </a:ext>
            </a:extLst>
          </p:cNvPr>
          <p:cNvSpPr>
            <a:spLocks noGrp="1"/>
          </p:cNvSpPr>
          <p:nvPr>
            <p:ph type="sldNum" sz="quarter" idx="17"/>
          </p:nvPr>
        </p:nvSpPr>
        <p:spPr/>
        <p:txBody>
          <a:bodyPr/>
          <a:lstStyle/>
          <a:p>
            <a:fld id="{AEAA3239-9EA4-4A65-A281-97F994456D9F}" type="slidenum">
              <a:rPr lang="en-US" smtClean="0"/>
              <a:pPr/>
              <a:t>‹#›</a:t>
            </a:fld>
            <a:endParaRPr lang="en-US" sz="900"/>
          </a:p>
        </p:txBody>
      </p:sp>
    </p:spTree>
    <p:extLst>
      <p:ext uri="{BB962C8B-B14F-4D97-AF65-F5344CB8AC3E}">
        <p14:creationId xmlns:p14="http://schemas.microsoft.com/office/powerpoint/2010/main" val="231887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65307-640F-4AE7-B0BE-50C709AD86C5}"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172780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7EA1F9-1F0F-4C65-8F6E-9729B924AAAC}"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323535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2278E8-5F4B-47D5-A617-8CCDF75D6A33}"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46723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AAFA52-7A21-407F-8339-40DF182D7460}" type="datetimeFigureOut">
              <a:rPr lang="en-US" smtClean="0"/>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324436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770335-1C1A-4243-9BDD-9630C417D284}" type="datetimeFigureOut">
              <a:rPr lang="en-US" smtClean="0"/>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376809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1513F-8EBD-4612-96F4-CC3E309609AF}" type="datetimeFigureOut">
              <a:rPr lang="en-US" smtClean="0"/>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35569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6483A1-31A8-47A2-AB0A-53A7803D5EBF}"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416419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810B9-2C7C-4CAF-99E2-617AE20BA331}"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A5C87-DF58-40C8-B092-1DE63DB4547E}" type="slidenum">
              <a:rPr lang="en-US" smtClean="0"/>
              <a:t>‹#›</a:t>
            </a:fld>
            <a:endParaRPr lang="en-US"/>
          </a:p>
        </p:txBody>
      </p:sp>
    </p:spTree>
    <p:extLst>
      <p:ext uri="{BB962C8B-B14F-4D97-AF65-F5344CB8AC3E}">
        <p14:creationId xmlns:p14="http://schemas.microsoft.com/office/powerpoint/2010/main" val="397224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20000"/>
            <a:lum/>
          </a:blip>
          <a:srcRect/>
          <a:stretch>
            <a:fillRect t="-13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smtClean="0"/>
              <a:t>1/11/2026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smtClean="0"/>
              <a:t>‹#›</a:t>
            </a:fld>
            <a:endParaRPr lang="en-US"/>
          </a:p>
        </p:txBody>
      </p:sp>
    </p:spTree>
    <p:extLst>
      <p:ext uri="{BB962C8B-B14F-4D97-AF65-F5344CB8AC3E}">
        <p14:creationId xmlns:p14="http://schemas.microsoft.com/office/powerpoint/2010/main" val="393500834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F6BB-C981-092D-2EAD-532BFEC220E5}"/>
              </a:ext>
            </a:extLst>
          </p:cNvPr>
          <p:cNvSpPr>
            <a:spLocks noGrp="1"/>
          </p:cNvSpPr>
          <p:nvPr>
            <p:ph type="ctrTitle"/>
          </p:nvPr>
        </p:nvSpPr>
        <p:spPr>
          <a:xfrm>
            <a:off x="2887980" y="1600200"/>
            <a:ext cx="6751320" cy="2423159"/>
          </a:xfrm>
        </p:spPr>
        <p:txBody>
          <a:bodyPr>
            <a:normAutofit fontScale="90000"/>
          </a:bodyPr>
          <a:lstStyle/>
          <a:p>
            <a:r>
              <a:rPr lang="en-CA" sz="3600" b="1" dirty="0"/>
              <a:t>Sandy Lake First Nation </a:t>
            </a:r>
            <a:br>
              <a:rPr lang="en-CA" sz="3600" b="1" dirty="0"/>
            </a:br>
            <a:r>
              <a:rPr lang="en-CA" sz="3600" b="1" dirty="0"/>
              <a:t>(Band Representative) Working together Mamow Weechiwaywin program off reserve, Thunder Bay and the east.</a:t>
            </a:r>
            <a:br>
              <a:rPr lang="en-CA" sz="3600" dirty="0"/>
            </a:br>
            <a:endParaRPr lang="en-CA" sz="3600" dirty="0"/>
          </a:p>
        </p:txBody>
      </p:sp>
      <p:sp useBgFill="1">
        <p:nvSpPr>
          <p:cNvPr id="3" name="Subtitle 2">
            <a:extLst>
              <a:ext uri="{FF2B5EF4-FFF2-40B4-BE49-F238E27FC236}">
                <a16:creationId xmlns:a16="http://schemas.microsoft.com/office/drawing/2014/main" id="{9B2AF3D0-CAEF-05FF-F75E-D4D900B4FC0F}"/>
              </a:ext>
            </a:extLst>
          </p:cNvPr>
          <p:cNvSpPr>
            <a:spLocks noGrp="1"/>
          </p:cNvSpPr>
          <p:nvPr>
            <p:ph type="subTitle" idx="1"/>
          </p:nvPr>
        </p:nvSpPr>
        <p:spPr>
          <a:xfrm>
            <a:off x="3581400" y="6240780"/>
            <a:ext cx="6134100" cy="510540"/>
          </a:xfrm>
        </p:spPr>
        <p:txBody>
          <a:bodyPr>
            <a:normAutofit fontScale="85000" lnSpcReduction="10000"/>
          </a:bodyPr>
          <a:lstStyle/>
          <a:p>
            <a:r>
              <a:rPr lang="en-CA"/>
              <a:t>Racheal Anishinabie/ Mary Martha Day / Leah Meekis </a:t>
            </a:r>
          </a:p>
        </p:txBody>
      </p:sp>
    </p:spTree>
    <p:extLst>
      <p:ext uri="{BB962C8B-B14F-4D97-AF65-F5344CB8AC3E}">
        <p14:creationId xmlns:p14="http://schemas.microsoft.com/office/powerpoint/2010/main" val="1101573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C5C74C9-2F1F-40B1-9FC6-C415B502A86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p:blipFill>
        <p:spPr>
          <a:xfrm>
            <a:off x="685800" y="2211586"/>
            <a:ext cx="5075238" cy="3806428"/>
          </a:xfrm>
          <a:prstGeom prst="rect">
            <a:avLst/>
          </a:prstGeom>
        </p:spPr>
      </p:pic>
      <p:sp>
        <p:nvSpPr>
          <p:cNvPr id="6" name="Date Placeholder 5">
            <a:extLst>
              <a:ext uri="{FF2B5EF4-FFF2-40B4-BE49-F238E27FC236}">
                <a16:creationId xmlns:a16="http://schemas.microsoft.com/office/drawing/2014/main" id="{34A58DC2-2F67-02F3-1775-90E617D5148F}"/>
              </a:ext>
            </a:extLst>
          </p:cNvPr>
          <p:cNvSpPr>
            <a:spLocks noGrp="1"/>
          </p:cNvSpPr>
          <p:nvPr>
            <p:ph type="dt" sz="half" idx="17"/>
          </p:nvPr>
        </p:nvSpPr>
        <p:spPr/>
        <p:txBody>
          <a:bodyPr/>
          <a:lstStyle/>
          <a:p>
            <a:fld id="{E4E981A1-C564-488D-B4B6-3CC796C959F2}" type="datetime1">
              <a:rPr lang="en-US" smtClean="0"/>
              <a:t>1/11/2026</a:t>
            </a:fld>
            <a:endParaRPr lang="en-US" sz="900"/>
          </a:p>
        </p:txBody>
      </p:sp>
      <p:sp>
        <p:nvSpPr>
          <p:cNvPr id="7" name="Slide Number Placeholder 6">
            <a:extLst>
              <a:ext uri="{FF2B5EF4-FFF2-40B4-BE49-F238E27FC236}">
                <a16:creationId xmlns:a16="http://schemas.microsoft.com/office/drawing/2014/main" id="{EE3C072B-C0E1-1762-BF59-2D52B2355A33}"/>
              </a:ext>
            </a:extLst>
          </p:cNvPr>
          <p:cNvSpPr>
            <a:spLocks noGrp="1"/>
          </p:cNvSpPr>
          <p:nvPr>
            <p:ph type="sldNum" sz="quarter" idx="19"/>
          </p:nvPr>
        </p:nvSpPr>
        <p:spPr/>
        <p:txBody>
          <a:bodyPr/>
          <a:lstStyle/>
          <a:p>
            <a:fld id="{AEAA3239-9EA4-4A65-A281-97F994456D9F}" type="slidenum">
              <a:rPr lang="en-US" smtClean="0"/>
              <a:pPr/>
              <a:t>10</a:t>
            </a:fld>
            <a:endParaRPr lang="en-US" sz="900"/>
          </a:p>
        </p:txBody>
      </p:sp>
      <p:sp>
        <p:nvSpPr>
          <p:cNvPr id="10" name="TextBox 9">
            <a:extLst>
              <a:ext uri="{FF2B5EF4-FFF2-40B4-BE49-F238E27FC236}">
                <a16:creationId xmlns:a16="http://schemas.microsoft.com/office/drawing/2014/main" id="{F2E291E9-7E62-437C-AE93-37AD710146A4}"/>
              </a:ext>
            </a:extLst>
          </p:cNvPr>
          <p:cNvSpPr txBox="1"/>
          <p:nvPr/>
        </p:nvSpPr>
        <p:spPr>
          <a:xfrm>
            <a:off x="388824" y="677278"/>
            <a:ext cx="4391025" cy="1508670"/>
          </a:xfrm>
          <a:prstGeom prst="rect">
            <a:avLst/>
          </a:prstGeom>
          <a:noFill/>
        </p:spPr>
        <p:txBody>
          <a:bodyPr wrap="square" lIns="91440" tIns="45720" rIns="91440" bIns="45720" rtlCol="0" anchor="t">
            <a:normAutofit fontScale="92500" lnSpcReduction="10000"/>
          </a:bodyPr>
          <a:lstStyle/>
          <a:p>
            <a:pPr marL="0" algn="l">
              <a:buNone/>
            </a:pPr>
            <a:r>
              <a:rPr sz="3600">
                <a:effectLst/>
                <a:latin typeface="Avenir Next LT Pro"/>
              </a:rPr>
              <a:t>Community Education and Outreach Programs</a:t>
            </a:r>
            <a:r>
              <a:rPr>
                <a:effectLst/>
              </a:rPr>
              <a:t> </a:t>
            </a:r>
            <a:endParaRPr lang="en-CA"/>
          </a:p>
        </p:txBody>
      </p:sp>
      <p:sp>
        <p:nvSpPr>
          <p:cNvPr id="11" name="TextBox 10">
            <a:extLst>
              <a:ext uri="{FF2B5EF4-FFF2-40B4-BE49-F238E27FC236}">
                <a16:creationId xmlns:a16="http://schemas.microsoft.com/office/drawing/2014/main" id="{6F7AC63B-C526-452C-9CA7-F54DB42AB1FF}"/>
              </a:ext>
            </a:extLst>
          </p:cNvPr>
          <p:cNvSpPr txBox="1"/>
          <p:nvPr/>
        </p:nvSpPr>
        <p:spPr>
          <a:xfrm>
            <a:off x="388825" y="2306247"/>
            <a:ext cx="4391025" cy="3761452"/>
          </a:xfrm>
          <a:prstGeom prst="rect">
            <a:avLst/>
          </a:prstGeom>
          <a:noFill/>
        </p:spPr>
        <p:txBody>
          <a:bodyPr wrap="square" lIns="91440" tIns="45720" rIns="91440" bIns="45720" rtlCol="0" anchor="t">
            <a:normAutofit fontScale="25000" lnSpcReduction="20000"/>
          </a:bodyPr>
          <a:lstStyle/>
          <a:p>
            <a:pPr marL="0" algn="l">
              <a:buNone/>
            </a:pPr>
            <a:r>
              <a:rPr sz="7200" b="1">
                <a:effectLst/>
                <a:latin typeface="Avenir Next LT Pro"/>
              </a:rPr>
              <a:t>Awareness &amp; Healthy </a:t>
            </a:r>
            <a:r>
              <a:rPr lang="en-CA" sz="7200" b="1">
                <a:effectLst/>
                <a:latin typeface="Avenir Next LT Pro"/>
              </a:rPr>
              <a:t>Habits </a:t>
            </a:r>
          </a:p>
          <a:p>
            <a:pPr marL="0" algn="l">
              <a:buNone/>
            </a:pPr>
            <a:endParaRPr lang="en-CA" sz="4800" b="1">
              <a:latin typeface="Avenir Next LT Pro" panose="020B0504020202020204" pitchFamily="34" charset="0"/>
            </a:endParaRPr>
          </a:p>
          <a:p>
            <a:pPr marL="0" algn="l">
              <a:buNone/>
            </a:pPr>
            <a:r>
              <a:rPr lang="en-CA" sz="5600" b="1" i="1">
                <a:effectLst/>
                <a:latin typeface="Avenir Next LT Pro"/>
              </a:rPr>
              <a:t>Wellness Within Program </a:t>
            </a:r>
            <a:r>
              <a:rPr sz="5600" i="1">
                <a:effectLst/>
              </a:rPr>
              <a:t> </a:t>
            </a:r>
            <a:endParaRPr lang="en-CA" sz="5600" i="1">
              <a:effectLst/>
            </a:endParaRPr>
          </a:p>
          <a:p>
            <a:pPr marL="0" algn="l">
              <a:buNone/>
            </a:pPr>
            <a:endParaRPr lang="en-CA" sz="5600" i="1">
              <a:effectLst/>
            </a:endParaRPr>
          </a:p>
          <a:p>
            <a:pPr marL="0" algn="l">
              <a:buNone/>
            </a:pPr>
            <a:r>
              <a:rPr lang="en-CA" sz="5600"/>
              <a:t>This program is Weekly with Monthly Segments on various life skills development.</a:t>
            </a:r>
          </a:p>
          <a:p>
            <a:pPr marL="0" algn="l">
              <a:buNone/>
            </a:pPr>
            <a:endParaRPr lang="en-CA" sz="5600" i="1"/>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5600" b="1" i="1" u="none" strike="noStrike" kern="1200" cap="none" spc="0" normalizeH="0" baseline="0" noProof="0" err="1">
                <a:ln>
                  <a:noFill/>
                </a:ln>
                <a:effectLst/>
                <a:uLnTx/>
                <a:uFillTx/>
                <a:latin typeface="Avenir Next LT Pro"/>
              </a:rPr>
              <a:t>Mens</a:t>
            </a:r>
            <a:r>
              <a:rPr kumimoji="0" lang="en-CA" sz="5600" b="1" i="1" u="none" strike="noStrike" kern="1200" cap="none" spc="0" normalizeH="0" baseline="0" noProof="0">
                <a:ln>
                  <a:noFill/>
                </a:ln>
                <a:effectLst/>
                <a:uLnTx/>
                <a:uFillTx/>
                <a:latin typeface="Avenir Next LT Pro"/>
              </a:rPr>
              <a:t> </a:t>
            </a:r>
            <a:r>
              <a:rPr kumimoji="0" lang="en-CA" sz="5600" b="1" i="1" u="none" strike="noStrike" kern="1200" cap="none" spc="0" normalizeH="0" baseline="0" noProof="0" err="1">
                <a:ln>
                  <a:noFill/>
                </a:ln>
                <a:effectLst/>
                <a:uLnTx/>
                <a:uFillTx/>
                <a:latin typeface="Avenir Next LT Pro"/>
              </a:rPr>
              <a:t>Night,</a:t>
            </a:r>
            <a:r>
              <a:rPr lang="en-CA" sz="5600" b="1" i="1" err="1">
                <a:latin typeface="Avenir Next LT Pro"/>
              </a:rPr>
              <a:t>Womans</a:t>
            </a:r>
            <a:r>
              <a:rPr lang="en-CA" sz="5600" b="1" i="1">
                <a:latin typeface="Avenir Next LT Pro"/>
              </a:rPr>
              <a:t> Night</a:t>
            </a:r>
          </a:p>
          <a:p>
            <a:pPr>
              <a:defRPr/>
            </a:pPr>
            <a:r>
              <a:rPr lang="en-CA" sz="5600" b="1" i="1">
                <a:latin typeface="Avenir Next LT Pro"/>
              </a:rPr>
              <a:t>,Youth and Elders, Family Day activities </a:t>
            </a:r>
          </a:p>
          <a:p>
            <a:pPr>
              <a:defRPr/>
            </a:pPr>
            <a:endParaRPr lang="en-CA" sz="5600" b="1" i="1">
              <a:latin typeface="Avenir Next LT Pro" panose="020B0504020202020204" pitchFamily="34" charset="0"/>
            </a:endParaRPr>
          </a:p>
          <a:p>
            <a:pPr>
              <a:defRPr/>
            </a:pPr>
            <a:r>
              <a:rPr lang="en-CA" sz="5600"/>
              <a:t>These Programs consist of activities involving supports and learning different skills and entertainment that don’t involve alcohol and drugs</a:t>
            </a:r>
          </a:p>
          <a:p>
            <a:pPr>
              <a:defRPr/>
            </a:pPr>
            <a:r>
              <a:rPr lang="en-CA" sz="5600"/>
              <a:t>These are held monthly </a:t>
            </a:r>
          </a:p>
          <a:p>
            <a:pPr>
              <a:defRPr/>
            </a:pPr>
            <a:endParaRPr lang="en-CA" sz="5600" b="1" i="1"/>
          </a:p>
          <a:p>
            <a:pPr>
              <a:defRPr/>
            </a:pPr>
            <a:r>
              <a:rPr lang="en-CA" sz="5600" b="1" i="1">
                <a:latin typeface="Avenir Next LT Pro"/>
              </a:rPr>
              <a:t>Bens Workout Days</a:t>
            </a:r>
          </a:p>
          <a:p>
            <a:pPr>
              <a:defRPr/>
            </a:pPr>
            <a:r>
              <a:rPr lang="en-CA" sz="5600" b="1" i="1">
                <a:latin typeface="Avenir Next LT Pro"/>
              </a:rPr>
              <a:t> </a:t>
            </a:r>
          </a:p>
          <a:p>
            <a:pPr>
              <a:defRPr/>
            </a:pPr>
            <a:r>
              <a:rPr lang="en-CA" sz="5600"/>
              <a:t>We have workout days for our community members with a trainer 3 times a week. Goal is to teach about physical health and prevent diabetes and other health problems.  </a:t>
            </a:r>
          </a:p>
          <a:p>
            <a:pPr>
              <a:defRPr/>
            </a:pPr>
            <a:endParaRPr lang="en-CA" sz="4800">
              <a:solidFill>
                <a:srgbClr val="105237"/>
              </a:solidFill>
              <a:latin typeface="Avenir Next LT Pro "/>
            </a:endParaRPr>
          </a:p>
          <a:p>
            <a:pPr>
              <a:defRPr/>
            </a:pPr>
            <a:r>
              <a:rPr lang="en-CA" sz="5600">
                <a:solidFill>
                  <a:srgbClr val="105237"/>
                </a:solidFill>
              </a:rPr>
              <a:t> </a:t>
            </a:r>
          </a:p>
          <a:p>
            <a:pPr>
              <a:defRPr/>
            </a:pPr>
            <a:endParaRPr lang="en-CA" sz="5600">
              <a:solidFill>
                <a:srgbClr val="105237"/>
              </a:solidFill>
            </a:endParaRPr>
          </a:p>
          <a:p>
            <a:pPr>
              <a:defRPr/>
            </a:pPr>
            <a:endParaRPr lang="en-CA" sz="5600">
              <a:solidFill>
                <a:srgbClr val="105237"/>
              </a:solidFill>
            </a:endParaRPr>
          </a:p>
          <a:p>
            <a:pPr>
              <a:defRPr/>
            </a:pPr>
            <a:endParaRPr lang="en-CA" sz="2300">
              <a:solidFill>
                <a:srgbClr val="105237"/>
              </a:solidFill>
            </a:endParaRPr>
          </a:p>
          <a:p>
            <a:pPr>
              <a:defRPr/>
            </a:pPr>
            <a:r>
              <a:rPr lang="en-CA" sz="2300">
                <a:solidFill>
                  <a:srgbClr val="105237"/>
                </a:solidFill>
              </a:rPr>
              <a:t>  </a:t>
            </a:r>
          </a:p>
          <a:p>
            <a:pPr>
              <a:defRPr/>
            </a:pPr>
            <a:endParaRPr lang="en-CA" sz="1425" b="1" i="1">
              <a:solidFill>
                <a:srgbClr val="105237"/>
              </a:solidFill>
              <a:latin typeface="Avenir Next LT Pro" panose="020B0504020202020204" pitchFamily="34" charset="0"/>
            </a:endParaRPr>
          </a:p>
          <a:p>
            <a:pPr>
              <a:defRPr/>
            </a:pPr>
            <a:r>
              <a:rPr lang="en-CA" sz="1600" i="1"/>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25" b="1" i="1">
              <a:solidFill>
                <a:srgbClr val="105237"/>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1" u="none" strike="noStrike" kern="1200" cap="none" spc="0" normalizeH="0" baseline="0" noProof="0">
              <a:ln>
                <a:noFill/>
              </a:ln>
              <a:solidFill>
                <a:srgbClr val="000000"/>
              </a:solidFill>
              <a:effectLst/>
              <a:uLnTx/>
              <a:uFillTx/>
              <a:latin typeface="Avenir Next LT Pro Light"/>
              <a:ea typeface="+mn-ea"/>
              <a:cs typeface="+mn-cs"/>
            </a:endParaRPr>
          </a:p>
          <a:p>
            <a:pPr marL="0" algn="l">
              <a:buNone/>
            </a:pPr>
            <a:endParaRPr lang="en-CA" i="1"/>
          </a:p>
          <a:p>
            <a:pPr marL="0" algn="l">
              <a:buNone/>
            </a:pPr>
            <a:endParaRPr lang="en-CA" i="1"/>
          </a:p>
          <a:p>
            <a:pPr marL="0" algn="l">
              <a:buNone/>
            </a:pPr>
            <a:r>
              <a:rPr lang="en-CA" i="1"/>
              <a:t> </a:t>
            </a:r>
            <a:endParaRPr i="1">
              <a:effectLst/>
            </a:endParaRPr>
          </a:p>
          <a:p>
            <a:pPr marL="0" algn="l">
              <a:spcBef>
                <a:spcPts val="750"/>
              </a:spcBef>
              <a:buNone/>
            </a:pPr>
            <a:endParaRPr>
              <a:effectLst/>
            </a:endParaRPr>
          </a:p>
        </p:txBody>
      </p:sp>
      <p:pic>
        <p:nvPicPr>
          <p:cNvPr id="3" name="Picture 2">
            <a:extLst>
              <a:ext uri="{FF2B5EF4-FFF2-40B4-BE49-F238E27FC236}">
                <a16:creationId xmlns:a16="http://schemas.microsoft.com/office/drawing/2014/main" id="{EC76F15B-A619-F4A4-7183-2344AB1B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477" y="325290"/>
            <a:ext cx="3733148" cy="2799861"/>
          </a:xfrm>
          <a:prstGeom prst="rect">
            <a:avLst/>
          </a:prstGeom>
        </p:spPr>
      </p:pic>
      <p:pic>
        <p:nvPicPr>
          <p:cNvPr id="13" name="Picture 12">
            <a:extLst>
              <a:ext uri="{FF2B5EF4-FFF2-40B4-BE49-F238E27FC236}">
                <a16:creationId xmlns:a16="http://schemas.microsoft.com/office/drawing/2014/main" id="{137E5C39-8B4E-63CF-B81C-741651267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3753" y="100539"/>
            <a:ext cx="2917568" cy="3890090"/>
          </a:xfrm>
          <a:prstGeom prst="rect">
            <a:avLst/>
          </a:prstGeom>
        </p:spPr>
      </p:pic>
      <p:pic>
        <p:nvPicPr>
          <p:cNvPr id="15" name="Picture 14">
            <a:extLst>
              <a:ext uri="{FF2B5EF4-FFF2-40B4-BE49-F238E27FC236}">
                <a16:creationId xmlns:a16="http://schemas.microsoft.com/office/drawing/2014/main" id="{A9404A7E-6168-AE82-D305-345D307DA9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3982" y="4295357"/>
            <a:ext cx="3255617" cy="2447727"/>
          </a:xfrm>
          <a:prstGeom prst="rect">
            <a:avLst/>
          </a:prstGeom>
        </p:spPr>
      </p:pic>
    </p:spTree>
    <p:extLst>
      <p:ext uri="{BB962C8B-B14F-4D97-AF65-F5344CB8AC3E}">
        <p14:creationId xmlns:p14="http://schemas.microsoft.com/office/powerpoint/2010/main" val="195405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818791-39F8-F467-1C9C-247A75470F60}"/>
              </a:ext>
            </a:extLst>
          </p:cNvPr>
          <p:cNvSpPr txBox="1"/>
          <p:nvPr/>
        </p:nvSpPr>
        <p:spPr>
          <a:xfrm>
            <a:off x="1092680" y="3429000"/>
            <a:ext cx="805132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5400"/>
              <a:t>Effective Aftercare Approaches for Addiction Recovery </a:t>
            </a:r>
            <a:endParaRPr lang="en-US" sz="5400"/>
          </a:p>
          <a:p>
            <a:pPr algn="ctr"/>
            <a:endParaRPr lang="en-US"/>
          </a:p>
        </p:txBody>
      </p:sp>
    </p:spTree>
    <p:extLst>
      <p:ext uri="{BB962C8B-B14F-4D97-AF65-F5344CB8AC3E}">
        <p14:creationId xmlns:p14="http://schemas.microsoft.com/office/powerpoint/2010/main" val="128314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1C14C2D-83AF-446B-A8B7-BDA2B2B9B610}"/>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rcRect/>
          <a:stretch/>
        </p:blipFill>
        <p:spPr>
          <a:xfrm>
            <a:off x="0" y="0"/>
            <a:ext cx="6858000" cy="6858000"/>
          </a:xfrm>
          <a:prstGeom prst="rect">
            <a:avLst/>
          </a:prstGeom>
        </p:spPr>
      </p:pic>
      <p:sp>
        <p:nvSpPr>
          <p:cNvPr id="6" name="Date Placeholder 5">
            <a:extLst>
              <a:ext uri="{FF2B5EF4-FFF2-40B4-BE49-F238E27FC236}">
                <a16:creationId xmlns:a16="http://schemas.microsoft.com/office/drawing/2014/main" id="{ECF73CD4-410C-7C4D-34E5-D7E809004ED0}"/>
              </a:ext>
            </a:extLst>
          </p:cNvPr>
          <p:cNvSpPr>
            <a:spLocks noGrp="1"/>
          </p:cNvSpPr>
          <p:nvPr>
            <p:ph type="dt" sz="half" idx="17"/>
          </p:nvPr>
        </p:nvSpPr>
        <p:spPr/>
        <p:txBody>
          <a:bodyPr/>
          <a:lstStyle/>
          <a:p>
            <a:fld id="{E4E981A1-C564-488D-B4B6-3CC796C959F2}" type="datetime1">
              <a:rPr lang="en-US" smtClean="0"/>
              <a:t>1/11/2026</a:t>
            </a:fld>
            <a:endParaRPr lang="en-US" sz="900"/>
          </a:p>
        </p:txBody>
      </p:sp>
      <p:sp>
        <p:nvSpPr>
          <p:cNvPr id="7" name="Slide Number Placeholder 6">
            <a:extLst>
              <a:ext uri="{FF2B5EF4-FFF2-40B4-BE49-F238E27FC236}">
                <a16:creationId xmlns:a16="http://schemas.microsoft.com/office/drawing/2014/main" id="{576D4B00-BE7A-182A-18B7-66CEB3729AF0}"/>
              </a:ext>
            </a:extLst>
          </p:cNvPr>
          <p:cNvSpPr>
            <a:spLocks noGrp="1"/>
          </p:cNvSpPr>
          <p:nvPr>
            <p:ph type="sldNum" sz="quarter" idx="19"/>
          </p:nvPr>
        </p:nvSpPr>
        <p:spPr/>
        <p:txBody>
          <a:bodyPr/>
          <a:lstStyle/>
          <a:p>
            <a:fld id="{AEAA3239-9EA4-4A65-A281-97F994456D9F}" type="slidenum">
              <a:rPr lang="en-US" smtClean="0"/>
              <a:pPr/>
              <a:t>12</a:t>
            </a:fld>
            <a:endParaRPr lang="en-US" sz="900"/>
          </a:p>
        </p:txBody>
      </p:sp>
      <p:sp>
        <p:nvSpPr>
          <p:cNvPr id="10" name="TextBox 9">
            <a:extLst>
              <a:ext uri="{FF2B5EF4-FFF2-40B4-BE49-F238E27FC236}">
                <a16:creationId xmlns:a16="http://schemas.microsoft.com/office/drawing/2014/main" id="{F778A9F7-DE30-4B9B-B067-BCA193070073}"/>
              </a:ext>
            </a:extLst>
          </p:cNvPr>
          <p:cNvSpPr txBox="1"/>
          <p:nvPr/>
        </p:nvSpPr>
        <p:spPr>
          <a:xfrm>
            <a:off x="7200900" y="581025"/>
            <a:ext cx="4391025" cy="1005780"/>
          </a:xfrm>
          <a:prstGeom prst="rect">
            <a:avLst/>
          </a:prstGeom>
          <a:noFill/>
        </p:spPr>
        <p:txBody>
          <a:bodyPr wrap="square" lIns="91440" tIns="45720" rIns="91440" bIns="45720" rtlCol="0" anchor="t">
            <a:normAutofit fontScale="92500" lnSpcReduction="10000"/>
          </a:bodyPr>
          <a:lstStyle/>
          <a:p>
            <a:pPr marL="0" algn="l">
              <a:buNone/>
            </a:pPr>
            <a:r>
              <a:rPr sz="3600">
                <a:effectLst/>
                <a:latin typeface="Avenir Next LT Pro"/>
              </a:rPr>
              <a:t>Support Groups and Peer Networks</a:t>
            </a:r>
            <a:r>
              <a:rPr>
                <a:effectLst/>
              </a:rPr>
              <a:t> </a:t>
            </a:r>
            <a:endParaRPr lang="en-CA"/>
          </a:p>
        </p:txBody>
      </p:sp>
      <p:sp>
        <p:nvSpPr>
          <p:cNvPr id="11" name="TextBox 10">
            <a:extLst>
              <a:ext uri="{FF2B5EF4-FFF2-40B4-BE49-F238E27FC236}">
                <a16:creationId xmlns:a16="http://schemas.microsoft.com/office/drawing/2014/main" id="{E595646D-B27D-4DDF-B054-841765900337}"/>
              </a:ext>
            </a:extLst>
          </p:cNvPr>
          <p:cNvSpPr txBox="1"/>
          <p:nvPr/>
        </p:nvSpPr>
        <p:spPr>
          <a:xfrm>
            <a:off x="7200900" y="1929705"/>
            <a:ext cx="4391025" cy="3272432"/>
          </a:xfrm>
          <a:prstGeom prst="rect">
            <a:avLst/>
          </a:prstGeom>
          <a:noFill/>
        </p:spPr>
        <p:txBody>
          <a:bodyPr wrap="square" lIns="91440" tIns="45720" rIns="91440" bIns="45720" rtlCol="0" anchor="t">
            <a:noAutofit/>
          </a:bodyPr>
          <a:lstStyle/>
          <a:p>
            <a:pPr marL="0" algn="l">
              <a:buNone/>
            </a:pPr>
            <a:r>
              <a:rPr b="1">
                <a:effectLst/>
                <a:latin typeface="Avenir Next LT Pro"/>
              </a:rPr>
              <a:t>Social Connectivity</a:t>
            </a:r>
            <a:r>
              <a:rPr>
                <a:effectLst/>
              </a:rPr>
              <a:t> </a:t>
            </a:r>
            <a:endParaRPr lang="en-US">
              <a:effectLst/>
            </a:endParaRPr>
          </a:p>
          <a:p>
            <a:pPr marL="0" algn="l">
              <a:spcBef>
                <a:spcPts val="750"/>
              </a:spcBef>
              <a:buNone/>
            </a:pPr>
            <a:r>
              <a:rPr lang="en-CA">
                <a:latin typeface="Avenir Next LT Pro"/>
              </a:rPr>
              <a:t>Meetings Daily , Weekly , Monthly for AA , NA healing circles.</a:t>
            </a:r>
            <a:endParaRPr>
              <a:effectLst/>
              <a:latin typeface="Avenir Next LT Pro"/>
            </a:endParaRPr>
          </a:p>
          <a:p>
            <a:pPr marL="0" algn="l">
              <a:spcBef>
                <a:spcPts val="750"/>
              </a:spcBef>
              <a:buNone/>
            </a:pPr>
            <a:r>
              <a:rPr lang="en-CA" b="1">
                <a:latin typeface="Avenir Next LT Pro"/>
              </a:rPr>
              <a:t>Staff Support </a:t>
            </a:r>
            <a:r>
              <a:rPr>
                <a:effectLst/>
              </a:rPr>
              <a:t> </a:t>
            </a:r>
          </a:p>
          <a:p>
            <a:pPr marL="0" algn="l">
              <a:spcBef>
                <a:spcPts val="750"/>
              </a:spcBef>
              <a:buNone/>
            </a:pPr>
            <a:r>
              <a:rPr lang="en-CA" b="0">
                <a:effectLst/>
                <a:latin typeface="Avenir Next LT Pro"/>
              </a:rPr>
              <a:t>Staff supporting clients with going for coffee rides to talk and have a listening ear</a:t>
            </a:r>
            <a:endParaRPr>
              <a:effectLst/>
              <a:latin typeface="Avenir Next LT Pro"/>
            </a:endParaRPr>
          </a:p>
          <a:p>
            <a:pPr marL="0" algn="l">
              <a:spcBef>
                <a:spcPts val="750"/>
              </a:spcBef>
              <a:buNone/>
            </a:pPr>
            <a:r>
              <a:rPr b="1">
                <a:effectLst/>
                <a:latin typeface="Avenir Next LT Pro"/>
              </a:rPr>
              <a:t>Support Mechanisms</a:t>
            </a:r>
            <a:r>
              <a:rPr>
                <a:effectLst/>
              </a:rPr>
              <a:t> </a:t>
            </a:r>
            <a:endParaRPr lang="en-CA">
              <a:effectLst/>
            </a:endParaRPr>
          </a:p>
          <a:p>
            <a:pPr marL="0" algn="l">
              <a:spcBef>
                <a:spcPts val="750"/>
              </a:spcBef>
              <a:buNone/>
            </a:pPr>
            <a:r>
              <a:rPr lang="en-CA">
                <a:effectLst/>
              </a:rPr>
              <a:t>Transportation to meetings that they may need to get to for additional support</a:t>
            </a:r>
            <a:endParaRPr>
              <a:effectLst/>
            </a:endParaRPr>
          </a:p>
        </p:txBody>
      </p:sp>
    </p:spTree>
    <p:extLst>
      <p:ext uri="{BB962C8B-B14F-4D97-AF65-F5344CB8AC3E}">
        <p14:creationId xmlns:p14="http://schemas.microsoft.com/office/powerpoint/2010/main" val="284157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B157-ED05-E5D7-8BF3-82B23F3A92A4}"/>
              </a:ext>
            </a:extLst>
          </p:cNvPr>
          <p:cNvSpPr>
            <a:spLocks noGrp="1"/>
          </p:cNvSpPr>
          <p:nvPr>
            <p:ph type="title"/>
          </p:nvPr>
        </p:nvSpPr>
        <p:spPr>
          <a:xfrm>
            <a:off x="263106" y="4879616"/>
            <a:ext cx="10515600" cy="1325563"/>
          </a:xfrm>
        </p:spPr>
        <p:txBody>
          <a:bodyPr>
            <a:normAutofit fontScale="90000"/>
          </a:bodyPr>
          <a:lstStyle/>
          <a:p>
            <a:r>
              <a:rPr lang="en-CA" sz="6200">
                <a:latin typeface="Avenir Next LT Pro"/>
              </a:rPr>
              <a:t>Social Service Strategies to Support Family Dynamics</a:t>
            </a:r>
            <a:r>
              <a:rPr lang="en-CA" sz="1300">
                <a:latin typeface="Avenir Next LT Pro Light"/>
              </a:rPr>
              <a:t> </a:t>
            </a:r>
            <a:endParaRPr lang="en-US" dirty="0"/>
          </a:p>
        </p:txBody>
      </p:sp>
      <p:sp>
        <p:nvSpPr>
          <p:cNvPr id="4" name="TextBox 3">
            <a:extLst>
              <a:ext uri="{FF2B5EF4-FFF2-40B4-BE49-F238E27FC236}">
                <a16:creationId xmlns:a16="http://schemas.microsoft.com/office/drawing/2014/main" id="{413731D0-95B8-06A2-4BF1-C35568D16CA4}"/>
              </a:ext>
            </a:extLst>
          </p:cNvPr>
          <p:cNvSpPr txBox="1"/>
          <p:nvPr/>
        </p:nvSpPr>
        <p:spPr>
          <a:xfrm>
            <a:off x="2990850" y="3244334"/>
            <a:ext cx="6134100" cy="369332"/>
          </a:xfrm>
          <a:prstGeom prst="rect">
            <a:avLst/>
          </a:prstGeom>
          <a:noFill/>
        </p:spPr>
        <p:txBody>
          <a:bodyPr wrap="square">
            <a:spAutoFit/>
          </a:bodyPr>
          <a:lstStyle/>
          <a:p>
            <a:r>
              <a:rPr lang="en-CA" sz="1800" dirty="0">
                <a:latin typeface="Avenir Next LT Pro"/>
              </a:rPr>
              <a:t>Social Service Strategies to Support Family Dynamics</a:t>
            </a:r>
            <a:r>
              <a:rPr lang="en-CA" sz="800" dirty="0">
                <a:latin typeface="Avenir Next LT Pro Light"/>
              </a:rPr>
              <a:t> </a:t>
            </a:r>
            <a:endParaRPr lang="en-US" dirty="0"/>
          </a:p>
        </p:txBody>
      </p:sp>
    </p:spTree>
    <p:extLst>
      <p:ext uri="{BB962C8B-B14F-4D97-AF65-F5344CB8AC3E}">
        <p14:creationId xmlns:p14="http://schemas.microsoft.com/office/powerpoint/2010/main" val="418891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CF09-6F90-E38D-EAF5-10FB5020CAB0}"/>
              </a:ext>
            </a:extLst>
          </p:cNvPr>
          <p:cNvSpPr>
            <a:spLocks noGrp="1"/>
          </p:cNvSpPr>
          <p:nvPr>
            <p:ph type="title"/>
          </p:nvPr>
        </p:nvSpPr>
        <p:spPr>
          <a:xfrm>
            <a:off x="728932" y="1085885"/>
            <a:ext cx="5233647" cy="877594"/>
          </a:xfrm>
        </p:spPr>
        <p:txBody>
          <a:bodyPr anchor="b">
            <a:normAutofit fontScale="90000"/>
          </a:bodyPr>
          <a:lstStyle/>
          <a:p>
            <a:r>
              <a:rPr lang="en-CA" b="1" err="1"/>
              <a:t>Kookums</a:t>
            </a:r>
            <a:r>
              <a:rPr lang="en-CA" b="1"/>
              <a:t> Pantry Program Support</a:t>
            </a:r>
          </a:p>
        </p:txBody>
      </p:sp>
      <p:sp>
        <p:nvSpPr>
          <p:cNvPr id="4" name="Content Placeholder 3">
            <a:extLst>
              <a:ext uri="{FF2B5EF4-FFF2-40B4-BE49-F238E27FC236}">
                <a16:creationId xmlns:a16="http://schemas.microsoft.com/office/drawing/2014/main" id="{3336064F-31EB-6EC4-2D8F-3A498576D35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85800" y="2103120"/>
            <a:ext cx="5233646" cy="4413686"/>
          </a:xfrm>
        </p:spPr>
        <p:txBody>
          <a:bodyPr vert="horz" lIns="91440" tIns="45720" rIns="91440" bIns="45720" rtlCol="0" anchor="t">
            <a:noAutofit/>
          </a:bodyPr>
          <a:lstStyle/>
          <a:p>
            <a:pPr marL="0" indent="0">
              <a:spcBef>
                <a:spcPts val="2500"/>
              </a:spcBef>
              <a:buFont typeface="Arial" panose="020B0604020202020204" pitchFamily="34" charset="0"/>
              <a:buNone/>
            </a:pPr>
            <a:r>
              <a:rPr lang="en-CA" sz="1600" b="1"/>
              <a:t>Monthly Food Hampers</a:t>
            </a:r>
          </a:p>
          <a:p>
            <a:pPr marL="0" lvl="1" indent="0">
              <a:buFont typeface="Arial" panose="020B0604020202020204" pitchFamily="34" charset="0"/>
              <a:buNone/>
            </a:pPr>
            <a:r>
              <a:rPr sz="1600"/>
              <a:t>The program provides monthly food hampers to support families and ensure everyone has access to nutritious meals.</a:t>
            </a:r>
            <a:endParaRPr lang="en-CA" sz="1600"/>
          </a:p>
          <a:p>
            <a:pPr marL="0" indent="0">
              <a:spcBef>
                <a:spcPts val="2500"/>
              </a:spcBef>
              <a:buFont typeface="Arial" panose="020B0604020202020204" pitchFamily="34" charset="0"/>
              <a:buNone/>
            </a:pPr>
            <a:r>
              <a:rPr lang="en-CA" sz="1600" b="1"/>
              <a:t>Community Kitchen Activities</a:t>
            </a:r>
          </a:p>
          <a:p>
            <a:pPr marL="0" lvl="1" indent="0">
              <a:buFont typeface="Arial" panose="020B0604020202020204" pitchFamily="34" charset="0"/>
              <a:buNone/>
            </a:pPr>
            <a:r>
              <a:rPr sz="1600"/>
              <a:t>The kitchen hosts daily hot lunches, cooking classes, feasts, and memorials, strengthening community bonds and unity.</a:t>
            </a:r>
            <a:endParaRPr lang="en-CA" sz="1600"/>
          </a:p>
          <a:p>
            <a:pPr marL="0" indent="0">
              <a:spcBef>
                <a:spcPts val="2500"/>
              </a:spcBef>
              <a:buFont typeface="Arial" panose="020B0604020202020204" pitchFamily="34" charset="0"/>
              <a:buNone/>
            </a:pPr>
            <a:r>
              <a:rPr lang="en-CA" sz="1600" b="1"/>
              <a:t>Cleaning and House Maintenance Support</a:t>
            </a:r>
          </a:p>
          <a:p>
            <a:pPr marL="0" lvl="1" indent="0">
              <a:buFont typeface="Arial" panose="020B0604020202020204" pitchFamily="34" charset="0"/>
              <a:buNone/>
            </a:pPr>
            <a:r>
              <a:rPr sz="1600"/>
              <a:t>Support includes weekly garbage pick-up, large item disposal, cleaning hampers, and seasonal yard care for community members.</a:t>
            </a:r>
            <a:endParaRPr lang="en-CA" sz="1600"/>
          </a:p>
        </p:txBody>
      </p:sp>
      <p:sp>
        <p:nvSpPr>
          <p:cNvPr id="6" name="Date Placeholder 5">
            <a:extLst>
              <a:ext uri="{FF2B5EF4-FFF2-40B4-BE49-F238E27FC236}">
                <a16:creationId xmlns:a16="http://schemas.microsoft.com/office/drawing/2014/main" id="{6A5B6408-9475-DED0-4A87-FBB949556792}"/>
              </a:ext>
            </a:extLst>
          </p:cNvPr>
          <p:cNvSpPr>
            <a:spLocks noGrp="1"/>
          </p:cNvSpPr>
          <p:nvPr>
            <p:ph type="dt" sz="half" idx="15"/>
          </p:nvPr>
        </p:nvSpPr>
        <p:spPr/>
        <p:txBody>
          <a:bodyPr anchor="ctr">
            <a:normAutofit/>
          </a:bodyPr>
          <a:lstStyle/>
          <a:p>
            <a:pPr>
              <a:spcAft>
                <a:spcPts val="600"/>
              </a:spcAft>
            </a:pPr>
            <a:fld id="{E4E981A1-C564-488D-B4B6-3CC796C959F2}" type="datetime1">
              <a:rPr lang="en-US" smtClean="0"/>
              <a:pPr>
                <a:spcAft>
                  <a:spcPts val="600"/>
                </a:spcAft>
              </a:pPr>
              <a:t>1/11/2026</a:t>
            </a:fld>
            <a:endParaRPr lang="en-US"/>
          </a:p>
        </p:txBody>
      </p:sp>
      <p:sp>
        <p:nvSpPr>
          <p:cNvPr id="7" name="Slide Number Placeholder 6">
            <a:extLst>
              <a:ext uri="{FF2B5EF4-FFF2-40B4-BE49-F238E27FC236}">
                <a16:creationId xmlns:a16="http://schemas.microsoft.com/office/drawing/2014/main" id="{8ED336AF-EC96-00EE-5399-A88A49247E45}"/>
              </a:ext>
            </a:extLst>
          </p:cNvPr>
          <p:cNvSpPr>
            <a:spLocks noGrp="1"/>
          </p:cNvSpPr>
          <p:nvPr>
            <p:ph type="sldNum" sz="quarter" idx="17"/>
          </p:nvPr>
        </p:nvSpPr>
        <p:spPr>
          <a:xfrm>
            <a:off x="11644076" y="6309360"/>
            <a:ext cx="547924" cy="548640"/>
          </a:xfrm>
        </p:spPr>
        <p:txBody>
          <a:bodyPr anchor="ctr">
            <a:normAutofit/>
          </a:bodyPr>
          <a:lstStyle/>
          <a:p>
            <a:pPr>
              <a:spcAft>
                <a:spcPts val="600"/>
              </a:spcAft>
            </a:pPr>
            <a:fld id="{AEAA3239-9EA4-4A65-A281-97F994456D9F}" type="slidenum">
              <a:rPr lang="en-US" smtClean="0"/>
              <a:pPr>
                <a:spcAft>
                  <a:spcPts val="600"/>
                </a:spcAft>
              </a:pPr>
              <a:t>14</a:t>
            </a:fld>
            <a:endParaRPr lang="en-US"/>
          </a:p>
        </p:txBody>
      </p:sp>
      <p:sp>
        <p:nvSpPr>
          <p:cNvPr id="3" name="Rectangle: Rounded Corners 2">
            <a:extLst>
              <a:ext uri="{FF2B5EF4-FFF2-40B4-BE49-F238E27FC236}">
                <a16:creationId xmlns:a16="http://schemas.microsoft.com/office/drawing/2014/main" id="{9E7E8568-6BE6-305D-B6AD-0D55BF70ED64}"/>
              </a:ext>
            </a:extLst>
          </p:cNvPr>
          <p:cNvSpPr/>
          <p:nvPr/>
        </p:nvSpPr>
        <p:spPr>
          <a:xfrm>
            <a:off x="7040880" y="547429"/>
            <a:ext cx="2331720" cy="28321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B489F4B4-1010-9C8D-7435-AC65ACD5AE00}"/>
              </a:ext>
            </a:extLst>
          </p:cNvPr>
          <p:cNvSpPr/>
          <p:nvPr/>
        </p:nvSpPr>
        <p:spPr>
          <a:xfrm>
            <a:off x="7040881" y="3698240"/>
            <a:ext cx="2674620" cy="227711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A8987A3C-3A5B-4E6A-2C74-EF6871D24C2F}"/>
              </a:ext>
            </a:extLst>
          </p:cNvPr>
          <p:cNvSpPr/>
          <p:nvPr/>
        </p:nvSpPr>
        <p:spPr>
          <a:xfrm>
            <a:off x="9629775" y="547429"/>
            <a:ext cx="2241550" cy="283210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8026CC03-78BC-F8C0-B0C6-42DBC46859A7}"/>
              </a:ext>
            </a:extLst>
          </p:cNvPr>
          <p:cNvSpPr/>
          <p:nvPr/>
        </p:nvSpPr>
        <p:spPr>
          <a:xfrm>
            <a:off x="10109200" y="3698240"/>
            <a:ext cx="1619250" cy="2277110"/>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2693165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93D38A-5359-A592-0085-0EFA4C0DF0A0}"/>
              </a:ext>
            </a:extLst>
          </p:cNvPr>
          <p:cNvSpPr>
            <a:spLocks noGrp="1"/>
          </p:cNvSpPr>
          <p:nvPr>
            <p:ph sz="quarter" idx="15"/>
          </p:nvPr>
        </p:nvSpPr>
        <p:spPr/>
        <p:txBody>
          <a:bodyPr/>
          <a:lstStyle/>
          <a:p>
            <a:endParaRPr lang="en-US"/>
          </a:p>
        </p:txBody>
      </p:sp>
      <p:pic>
        <p:nvPicPr>
          <p:cNvPr id="9" name="Content Placeholder 8">
            <a:extLst>
              <a:ext uri="{FF2B5EF4-FFF2-40B4-BE49-F238E27FC236}">
                <a16:creationId xmlns:a16="http://schemas.microsoft.com/office/drawing/2014/main" id="{75180D7E-A872-4766-8C98-6ED96F74BDB7}"/>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164960" y="3880183"/>
            <a:ext cx="2844265" cy="2844265"/>
          </a:xfrm>
          <a:prstGeom prst="rect">
            <a:avLst/>
          </a:prstGeom>
        </p:spPr>
      </p:pic>
      <p:sp>
        <p:nvSpPr>
          <p:cNvPr id="6" name="Date Placeholder 5">
            <a:extLst>
              <a:ext uri="{FF2B5EF4-FFF2-40B4-BE49-F238E27FC236}">
                <a16:creationId xmlns:a16="http://schemas.microsoft.com/office/drawing/2014/main" id="{F1D05F70-D2B1-24F0-515F-7B639B210290}"/>
              </a:ext>
            </a:extLst>
          </p:cNvPr>
          <p:cNvSpPr>
            <a:spLocks noGrp="1"/>
          </p:cNvSpPr>
          <p:nvPr>
            <p:ph type="dt" sz="half" idx="17"/>
          </p:nvPr>
        </p:nvSpPr>
        <p:spPr/>
        <p:txBody>
          <a:bodyPr/>
          <a:lstStyle/>
          <a:p>
            <a:fld id="{E4E981A1-C564-488D-B4B6-3CC796C959F2}" type="datetime1">
              <a:rPr lang="en-US" smtClean="0"/>
              <a:t>1/11/2026</a:t>
            </a:fld>
            <a:endParaRPr lang="en-US" sz="900"/>
          </a:p>
        </p:txBody>
      </p:sp>
      <p:sp>
        <p:nvSpPr>
          <p:cNvPr id="7" name="Slide Number Placeholder 6">
            <a:extLst>
              <a:ext uri="{FF2B5EF4-FFF2-40B4-BE49-F238E27FC236}">
                <a16:creationId xmlns:a16="http://schemas.microsoft.com/office/drawing/2014/main" id="{E3A7D1AB-AAFB-3221-FC28-BC7FC1D47170}"/>
              </a:ext>
            </a:extLst>
          </p:cNvPr>
          <p:cNvSpPr>
            <a:spLocks noGrp="1"/>
          </p:cNvSpPr>
          <p:nvPr>
            <p:ph type="sldNum" sz="quarter" idx="19"/>
          </p:nvPr>
        </p:nvSpPr>
        <p:spPr/>
        <p:txBody>
          <a:bodyPr/>
          <a:lstStyle/>
          <a:p>
            <a:fld id="{AEAA3239-9EA4-4A65-A281-97F994456D9F}" type="slidenum">
              <a:rPr lang="en-US" smtClean="0"/>
              <a:pPr/>
              <a:t>15</a:t>
            </a:fld>
            <a:endParaRPr lang="en-US" sz="900"/>
          </a:p>
        </p:txBody>
      </p:sp>
      <p:sp>
        <p:nvSpPr>
          <p:cNvPr id="10" name="TextBox 9">
            <a:extLst>
              <a:ext uri="{FF2B5EF4-FFF2-40B4-BE49-F238E27FC236}">
                <a16:creationId xmlns:a16="http://schemas.microsoft.com/office/drawing/2014/main" id="{EDA1ADAE-81A3-457A-8D67-94B2A5C8938C}"/>
              </a:ext>
            </a:extLst>
          </p:cNvPr>
          <p:cNvSpPr txBox="1"/>
          <p:nvPr/>
        </p:nvSpPr>
        <p:spPr>
          <a:xfrm>
            <a:off x="7200900" y="533400"/>
            <a:ext cx="4391025" cy="1295400"/>
          </a:xfrm>
          <a:prstGeom prst="rect">
            <a:avLst/>
          </a:prstGeom>
          <a:noFill/>
        </p:spPr>
        <p:txBody>
          <a:bodyPr wrap="square" lIns="91440" tIns="45720" rIns="91440" bIns="45720" rtlCol="0" anchor="t">
            <a:normAutofit lnSpcReduction="10000"/>
          </a:bodyPr>
          <a:lstStyle/>
          <a:p>
            <a:pPr marL="0" algn="l">
              <a:buNone/>
            </a:pPr>
            <a:r>
              <a:rPr lang="en-CA" sz="2800" b="1">
                <a:effectLst/>
                <a:latin typeface="+mj-lt"/>
              </a:rPr>
              <a:t>Traditional </a:t>
            </a:r>
            <a:r>
              <a:rPr sz="2800" b="1">
                <a:effectLst/>
                <a:latin typeface="+mj-lt"/>
              </a:rPr>
              <a:t>Parenting</a:t>
            </a:r>
            <a:r>
              <a:rPr lang="en-CA" sz="2800" b="1">
                <a:effectLst/>
                <a:latin typeface="+mj-lt"/>
              </a:rPr>
              <a:t>, </a:t>
            </a:r>
            <a:r>
              <a:rPr lang="en-CA" sz="2800" b="1">
                <a:latin typeface="+mj-lt"/>
              </a:rPr>
              <a:t>C</a:t>
            </a:r>
            <a:r>
              <a:rPr lang="en-CA" sz="2800" b="1">
                <a:effectLst/>
                <a:latin typeface="+mj-lt"/>
              </a:rPr>
              <a:t>ultural </a:t>
            </a:r>
            <a:r>
              <a:rPr lang="en-CA" sz="2800" b="1">
                <a:latin typeface="+mj-lt"/>
              </a:rPr>
              <a:t>P</a:t>
            </a:r>
            <a:r>
              <a:rPr lang="en-CA" sz="2800" b="1">
                <a:effectLst/>
                <a:latin typeface="+mj-lt"/>
              </a:rPr>
              <a:t>ractices </a:t>
            </a:r>
            <a:r>
              <a:rPr sz="2800" b="1">
                <a:effectLst/>
                <a:latin typeface="+mj-lt"/>
              </a:rPr>
              <a:t>and </a:t>
            </a:r>
            <a:r>
              <a:rPr lang="en-CA" sz="2800" b="1">
                <a:latin typeface="+mj-lt"/>
              </a:rPr>
              <a:t>Community Support</a:t>
            </a:r>
            <a:r>
              <a:rPr sz="2800" b="1">
                <a:effectLst/>
                <a:latin typeface="+mj-lt"/>
              </a:rPr>
              <a:t> </a:t>
            </a:r>
            <a:endParaRPr lang="en-CA" sz="2800" b="1">
              <a:latin typeface="+mj-lt"/>
            </a:endParaRPr>
          </a:p>
        </p:txBody>
      </p:sp>
      <p:sp>
        <p:nvSpPr>
          <p:cNvPr id="11" name="TextBox 10">
            <a:extLst>
              <a:ext uri="{FF2B5EF4-FFF2-40B4-BE49-F238E27FC236}">
                <a16:creationId xmlns:a16="http://schemas.microsoft.com/office/drawing/2014/main" id="{31ED3FE1-E5D2-4AB8-BC8D-88A83754534D}"/>
              </a:ext>
            </a:extLst>
          </p:cNvPr>
          <p:cNvSpPr txBox="1"/>
          <p:nvPr/>
        </p:nvSpPr>
        <p:spPr>
          <a:xfrm>
            <a:off x="7200900" y="2142067"/>
            <a:ext cx="4391025" cy="4182532"/>
          </a:xfrm>
          <a:prstGeom prst="rect">
            <a:avLst/>
          </a:prstGeom>
          <a:noFill/>
        </p:spPr>
        <p:txBody>
          <a:bodyPr wrap="square" lIns="91440" tIns="45720" rIns="91440" bIns="45720" rtlCol="0" anchor="t">
            <a:normAutofit fontScale="92500" lnSpcReduction="10000"/>
          </a:bodyPr>
          <a:lstStyle/>
          <a:p>
            <a:pPr marL="0" algn="l">
              <a:buNone/>
            </a:pPr>
            <a:r>
              <a:rPr sz="1600" b="1">
                <a:effectLst/>
                <a:latin typeface="Avenir Next LT Pro"/>
              </a:rPr>
              <a:t>Skills that build resilience</a:t>
            </a:r>
            <a:r>
              <a:rPr sz="1600">
                <a:effectLst/>
              </a:rPr>
              <a:t> </a:t>
            </a:r>
            <a:endParaRPr lang="en-US" sz="1600">
              <a:effectLst/>
            </a:endParaRPr>
          </a:p>
          <a:p>
            <a:pPr marL="0" algn="l">
              <a:spcBef>
                <a:spcPts val="750"/>
              </a:spcBef>
              <a:buNone/>
            </a:pPr>
            <a:r>
              <a:rPr sz="1600" b="0">
                <a:effectLst/>
                <a:latin typeface="Avenir Next LT Pro"/>
              </a:rPr>
              <a:t>Caregivers learn techniques that strengthen coping and adaptability in children.</a:t>
            </a:r>
            <a:r>
              <a:rPr sz="1600">
                <a:effectLst/>
              </a:rPr>
              <a:t> </a:t>
            </a:r>
            <a:r>
              <a:rPr lang="en-CA" sz="1600">
                <a:effectLst/>
              </a:rPr>
              <a:t>Learning their roles in the family dynamics in our traditional ways. Fire and Water teachings </a:t>
            </a:r>
            <a:endParaRPr sz="1600">
              <a:effectLst/>
            </a:endParaRPr>
          </a:p>
          <a:p>
            <a:pPr marL="0" algn="l">
              <a:spcBef>
                <a:spcPts val="1350"/>
              </a:spcBef>
              <a:buNone/>
            </a:pPr>
            <a:r>
              <a:rPr sz="1600" b="1">
                <a:effectLst/>
                <a:latin typeface="Avenir Next LT Pro"/>
              </a:rPr>
              <a:t>Clear boundaries and monitoring</a:t>
            </a:r>
            <a:r>
              <a:rPr sz="1600">
                <a:effectLst/>
              </a:rPr>
              <a:t> </a:t>
            </a:r>
          </a:p>
          <a:p>
            <a:pPr marL="0" algn="l">
              <a:spcBef>
                <a:spcPts val="750"/>
              </a:spcBef>
              <a:buNone/>
            </a:pPr>
            <a:r>
              <a:rPr sz="1600" b="0">
                <a:effectLst/>
                <a:latin typeface="Avenir Next LT Pro"/>
              </a:rPr>
              <a:t>Structured expectations reduce initiation risk and improve family routines.</a:t>
            </a:r>
            <a:r>
              <a:rPr sz="1600">
                <a:effectLst/>
              </a:rPr>
              <a:t> </a:t>
            </a:r>
            <a:r>
              <a:rPr lang="en-CA" sz="1600">
                <a:effectLst/>
              </a:rPr>
              <a:t>Giving supports when needed to resolve conflicts within the family. Such as sharing circles, counselling sessions, team building activities and learning to listen to each other.</a:t>
            </a:r>
            <a:endParaRPr sz="1600">
              <a:effectLst/>
            </a:endParaRPr>
          </a:p>
          <a:p>
            <a:pPr marL="0" algn="l">
              <a:spcBef>
                <a:spcPts val="1350"/>
              </a:spcBef>
              <a:buNone/>
            </a:pPr>
            <a:r>
              <a:rPr sz="1600" b="1">
                <a:effectLst/>
                <a:latin typeface="Avenir Next LT Pro"/>
              </a:rPr>
              <a:t>Early recognition of substance use</a:t>
            </a:r>
            <a:r>
              <a:rPr sz="1600">
                <a:effectLst/>
              </a:rPr>
              <a:t> </a:t>
            </a:r>
          </a:p>
          <a:p>
            <a:pPr marL="0" algn="l">
              <a:spcBef>
                <a:spcPts val="750"/>
              </a:spcBef>
              <a:buNone/>
            </a:pPr>
            <a:r>
              <a:rPr sz="1600" b="0">
                <a:effectLst/>
                <a:latin typeface="Avenir Next LT Pro"/>
              </a:rPr>
              <a:t>Parents identify early signs and intervene promptly with support.</a:t>
            </a:r>
            <a:r>
              <a:rPr sz="1600">
                <a:effectLst/>
              </a:rPr>
              <a:t> </a:t>
            </a:r>
            <a:r>
              <a:rPr lang="en-CA" sz="1600">
                <a:effectLst/>
              </a:rPr>
              <a:t>They  </a:t>
            </a:r>
            <a:r>
              <a:rPr lang="en-CA" sz="1600"/>
              <a:t>enter detox and go to treatment for addictions and family treatment to Aurora Treatment Centre.</a:t>
            </a:r>
            <a:endParaRPr sz="1600">
              <a:effectLst/>
            </a:endParaRPr>
          </a:p>
        </p:txBody>
      </p:sp>
      <p:pic>
        <p:nvPicPr>
          <p:cNvPr id="3" name="Picture 2">
            <a:extLst>
              <a:ext uri="{FF2B5EF4-FFF2-40B4-BE49-F238E27FC236}">
                <a16:creationId xmlns:a16="http://schemas.microsoft.com/office/drawing/2014/main" id="{BA14E6F5-1B1D-FDFB-A8B8-DB5B735E7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000" y="363621"/>
            <a:ext cx="2327708" cy="3103611"/>
          </a:xfrm>
          <a:prstGeom prst="rect">
            <a:avLst/>
          </a:prstGeom>
        </p:spPr>
      </p:pic>
      <p:pic>
        <p:nvPicPr>
          <p:cNvPr id="5" name="Picture 4">
            <a:extLst>
              <a:ext uri="{FF2B5EF4-FFF2-40B4-BE49-F238E27FC236}">
                <a16:creationId xmlns:a16="http://schemas.microsoft.com/office/drawing/2014/main" id="{4F99F430-87FB-3EB3-C268-D0B8510AA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336" y="83018"/>
            <a:ext cx="4308910" cy="3231683"/>
          </a:xfrm>
          <a:prstGeom prst="rect">
            <a:avLst/>
          </a:prstGeom>
        </p:spPr>
      </p:pic>
      <p:pic>
        <p:nvPicPr>
          <p:cNvPr id="13" name="Picture 12">
            <a:extLst>
              <a:ext uri="{FF2B5EF4-FFF2-40B4-BE49-F238E27FC236}">
                <a16:creationId xmlns:a16="http://schemas.microsoft.com/office/drawing/2014/main" id="{5C3F8F35-70F9-8AD4-728F-C3359CF7F7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698" y="3830853"/>
            <a:ext cx="2088729" cy="2893595"/>
          </a:xfrm>
          <a:prstGeom prst="rect">
            <a:avLst/>
          </a:prstGeom>
        </p:spPr>
      </p:pic>
      <p:sp>
        <p:nvSpPr>
          <p:cNvPr id="14" name="TextBox 13">
            <a:extLst>
              <a:ext uri="{FF2B5EF4-FFF2-40B4-BE49-F238E27FC236}">
                <a16:creationId xmlns:a16="http://schemas.microsoft.com/office/drawing/2014/main" id="{C421B1F5-EF9E-ED7C-B686-C810D6758313}"/>
              </a:ext>
            </a:extLst>
          </p:cNvPr>
          <p:cNvSpPr txBox="1"/>
          <p:nvPr/>
        </p:nvSpPr>
        <p:spPr>
          <a:xfrm>
            <a:off x="7338462" y="1698859"/>
            <a:ext cx="2988734" cy="307777"/>
          </a:xfrm>
          <a:prstGeom prst="rect">
            <a:avLst/>
          </a:prstGeom>
          <a:noFill/>
        </p:spPr>
        <p:txBody>
          <a:bodyPr wrap="square" rtlCol="0">
            <a:spAutoFit/>
          </a:bodyPr>
          <a:lstStyle/>
          <a:p>
            <a:r>
              <a:rPr lang="en-CA" sz="1400" b="1" i="1"/>
              <a:t>Takes a community to raise a child </a:t>
            </a:r>
          </a:p>
        </p:txBody>
      </p:sp>
    </p:spTree>
    <p:extLst>
      <p:ext uri="{BB962C8B-B14F-4D97-AF65-F5344CB8AC3E}">
        <p14:creationId xmlns:p14="http://schemas.microsoft.com/office/powerpoint/2010/main" val="156658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descr="Two women holding a piece of paper&#10;&#10;AI-generated content may be incorrect.">
            <a:extLst>
              <a:ext uri="{FF2B5EF4-FFF2-40B4-BE49-F238E27FC236}">
                <a16:creationId xmlns:a16="http://schemas.microsoft.com/office/drawing/2014/main" id="{230C2FCE-095C-4DCF-DDD4-6BAB6FB77B13}"/>
              </a:ext>
            </a:extLst>
          </p:cNvPr>
          <p:cNvSpPr/>
          <p:nvPr/>
        </p:nvSpPr>
        <p:spPr>
          <a:xfrm>
            <a:off x="614004" y="240206"/>
            <a:ext cx="2212607" cy="295014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7" name="Oval 6" descr="A person and person holding a certificate&#10;&#10;AI-generated content may be incorrect.">
            <a:extLst>
              <a:ext uri="{FF2B5EF4-FFF2-40B4-BE49-F238E27FC236}">
                <a16:creationId xmlns:a16="http://schemas.microsoft.com/office/drawing/2014/main" id="{7EF8D143-B51A-938C-29E4-6A8D74CAB5E7}"/>
              </a:ext>
            </a:extLst>
          </p:cNvPr>
          <p:cNvSpPr/>
          <p:nvPr/>
        </p:nvSpPr>
        <p:spPr>
          <a:xfrm>
            <a:off x="3133598" y="796680"/>
            <a:ext cx="2444817" cy="369610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9" name="Oval 8" descr="A person and person holding a piece of paper&#10;&#10;AI-generated content may be incorrect.">
            <a:extLst>
              <a:ext uri="{FF2B5EF4-FFF2-40B4-BE49-F238E27FC236}">
                <a16:creationId xmlns:a16="http://schemas.microsoft.com/office/drawing/2014/main" id="{DEA14F36-6E4C-3C47-94F5-B345BDD4EC4A}"/>
              </a:ext>
            </a:extLst>
          </p:cNvPr>
          <p:cNvSpPr/>
          <p:nvPr/>
        </p:nvSpPr>
        <p:spPr>
          <a:xfrm>
            <a:off x="497819" y="3429000"/>
            <a:ext cx="2733575" cy="27889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1" name="TextBox 10">
            <a:extLst>
              <a:ext uri="{FF2B5EF4-FFF2-40B4-BE49-F238E27FC236}">
                <a16:creationId xmlns:a16="http://schemas.microsoft.com/office/drawing/2014/main" id="{96DEDAB5-8BE0-122E-350B-C81E3B922109}"/>
              </a:ext>
            </a:extLst>
          </p:cNvPr>
          <p:cNvSpPr txBox="1"/>
          <p:nvPr/>
        </p:nvSpPr>
        <p:spPr>
          <a:xfrm>
            <a:off x="5449019" y="395377"/>
            <a:ext cx="60960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300" b="1" baseline="0">
                <a:latin typeface="Avenir Next LT Pro"/>
              </a:rPr>
              <a:t>Family Counseling &amp; Mediation Parenting Programs ,Circle of Security</a:t>
            </a:r>
            <a:endParaRPr lang="en-US"/>
          </a:p>
          <a:p>
            <a:pPr algn="ctr"/>
            <a:endParaRPr lang="en-US"/>
          </a:p>
        </p:txBody>
      </p:sp>
      <p:sp>
        <p:nvSpPr>
          <p:cNvPr id="12" name="TextBox 11">
            <a:extLst>
              <a:ext uri="{FF2B5EF4-FFF2-40B4-BE49-F238E27FC236}">
                <a16:creationId xmlns:a16="http://schemas.microsoft.com/office/drawing/2014/main" id="{A585CBB5-252A-6C66-D76A-77A7431F705A}"/>
              </a:ext>
            </a:extLst>
          </p:cNvPr>
          <p:cNvSpPr txBox="1"/>
          <p:nvPr/>
        </p:nvSpPr>
        <p:spPr>
          <a:xfrm>
            <a:off x="5736566" y="1631830"/>
            <a:ext cx="6096000" cy="3588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2025"/>
              </a:lnSpc>
            </a:pPr>
            <a:r>
              <a:rPr lang="en-US" sz="2000" b="1" baseline="0">
                <a:latin typeface="Avenir Next LT Pro"/>
                <a:ea typeface="Segoe UI"/>
                <a:cs typeface="Segoe UI"/>
              </a:rPr>
              <a:t>Resolve Conflicts</a:t>
            </a:r>
            <a:r>
              <a:rPr lang="en-US" sz="2000" baseline="0">
                <a:latin typeface="Aptos"/>
                <a:ea typeface="Segoe UI"/>
                <a:cs typeface="Segoe UI"/>
              </a:rPr>
              <a:t> </a:t>
            </a:r>
            <a:r>
              <a:rPr lang="en-US" sz="2000">
                <a:latin typeface="Aptos"/>
                <a:ea typeface="Segoe UI"/>
                <a:cs typeface="Segoe UI"/>
              </a:rPr>
              <a:t>​</a:t>
            </a:r>
          </a:p>
          <a:p>
            <a:pPr rtl="0">
              <a:lnSpc>
                <a:spcPts val="2025"/>
              </a:lnSpc>
            </a:pPr>
            <a:r>
              <a:rPr lang="en-US" sz="2000" baseline="0">
                <a:latin typeface="Avenir Next LT Pro"/>
                <a:ea typeface="Segoe UI"/>
                <a:cs typeface="Segoe UI"/>
              </a:rPr>
              <a:t>Mediation de-escalates disputes to restore safety and respect.</a:t>
            </a:r>
            <a:r>
              <a:rPr lang="en-US" sz="2000" baseline="0">
                <a:latin typeface="Aptos"/>
                <a:ea typeface="Segoe UI"/>
                <a:cs typeface="Segoe UI"/>
              </a:rPr>
              <a:t> </a:t>
            </a:r>
            <a:r>
              <a:rPr lang="en-US" sz="2000">
                <a:latin typeface="Aptos"/>
                <a:ea typeface="Segoe UI"/>
                <a:cs typeface="Segoe UI"/>
              </a:rPr>
              <a:t>​</a:t>
            </a:r>
          </a:p>
          <a:p>
            <a:pPr rtl="0">
              <a:lnSpc>
                <a:spcPts val="2025"/>
              </a:lnSpc>
            </a:pPr>
            <a:r>
              <a:rPr lang="en-US" sz="2000" b="1" baseline="0">
                <a:latin typeface="Avenir Next LT Pro"/>
                <a:ea typeface="Segoe UI"/>
                <a:cs typeface="Segoe UI"/>
              </a:rPr>
              <a:t>Improve Communication</a:t>
            </a:r>
            <a:r>
              <a:rPr lang="en-US" sz="2000" baseline="0">
                <a:latin typeface="Aptos"/>
                <a:ea typeface="Segoe UI"/>
                <a:cs typeface="Segoe UI"/>
              </a:rPr>
              <a:t> </a:t>
            </a:r>
            <a:r>
              <a:rPr lang="en-US" sz="2000">
                <a:latin typeface="Aptos"/>
                <a:ea typeface="Segoe UI"/>
                <a:cs typeface="Segoe UI"/>
              </a:rPr>
              <a:t>​</a:t>
            </a:r>
          </a:p>
          <a:p>
            <a:pPr rtl="0">
              <a:lnSpc>
                <a:spcPts val="2025"/>
              </a:lnSpc>
            </a:pPr>
            <a:r>
              <a:rPr lang="en-US" sz="2000" baseline="0">
                <a:latin typeface="Avenir Next LT Pro"/>
                <a:ea typeface="Segoe UI"/>
                <a:cs typeface="Segoe UI"/>
              </a:rPr>
              <a:t>Guided skills build clarity, empathy, and collaborative problem-solving.</a:t>
            </a:r>
            <a:r>
              <a:rPr lang="en-US" sz="2000" baseline="0">
                <a:latin typeface="Aptos"/>
                <a:ea typeface="Segoe UI"/>
                <a:cs typeface="Segoe UI"/>
              </a:rPr>
              <a:t> </a:t>
            </a:r>
            <a:r>
              <a:rPr lang="en-US" sz="2000">
                <a:latin typeface="Aptos"/>
                <a:ea typeface="Segoe UI"/>
                <a:cs typeface="Segoe UI"/>
              </a:rPr>
              <a:t>​</a:t>
            </a:r>
          </a:p>
          <a:p>
            <a:pPr rtl="0">
              <a:lnSpc>
                <a:spcPts val="2025"/>
              </a:lnSpc>
            </a:pPr>
            <a:r>
              <a:rPr lang="en-US" sz="2000" b="1" baseline="0">
                <a:latin typeface="Avenir Next LT Pro"/>
                <a:ea typeface="Segoe UI"/>
                <a:cs typeface="Segoe UI"/>
              </a:rPr>
              <a:t>Strengthen Trust</a:t>
            </a:r>
            <a:r>
              <a:rPr lang="en-US" sz="2000" baseline="0">
                <a:latin typeface="Aptos"/>
                <a:ea typeface="Segoe UI"/>
                <a:cs typeface="Segoe UI"/>
              </a:rPr>
              <a:t> </a:t>
            </a:r>
            <a:r>
              <a:rPr lang="en-US" sz="2000">
                <a:latin typeface="Aptos"/>
                <a:ea typeface="Segoe UI"/>
                <a:cs typeface="Segoe UI"/>
              </a:rPr>
              <a:t>​</a:t>
            </a:r>
          </a:p>
          <a:p>
            <a:pPr rtl="0">
              <a:lnSpc>
                <a:spcPts val="2025"/>
              </a:lnSpc>
            </a:pPr>
            <a:r>
              <a:rPr lang="en-CA" sz="2000" baseline="0">
                <a:latin typeface="Avenir Next LT Pro"/>
                <a:ea typeface="Segoe UI"/>
                <a:cs typeface="Segoe UI"/>
              </a:rPr>
              <a:t>Shared commitments and accountability rebuild connection at home.</a:t>
            </a:r>
            <a:r>
              <a:rPr lang="en-CA" sz="2000" baseline="0">
                <a:latin typeface="Aptos"/>
                <a:ea typeface="Segoe UI"/>
                <a:cs typeface="Segoe UI"/>
              </a:rPr>
              <a:t> </a:t>
            </a:r>
            <a:r>
              <a:rPr lang="en-CA" sz="2000">
                <a:latin typeface="Aptos"/>
                <a:ea typeface="Segoe UI"/>
                <a:cs typeface="Segoe UI"/>
              </a:rPr>
              <a:t>​</a:t>
            </a:r>
          </a:p>
          <a:p>
            <a:pPr rtl="0">
              <a:lnSpc>
                <a:spcPts val="2025"/>
              </a:lnSpc>
            </a:pPr>
            <a:r>
              <a:rPr lang="en-US" sz="2000" b="1" baseline="0">
                <a:latin typeface="Avenir Next LT Pro"/>
                <a:ea typeface="Segoe UI"/>
                <a:cs typeface="Segoe UI"/>
              </a:rPr>
              <a:t>Family Reunifications</a:t>
            </a:r>
            <a:r>
              <a:rPr lang="en-US" sz="2000" baseline="0">
                <a:latin typeface="Aptos"/>
                <a:ea typeface="Segoe UI"/>
                <a:cs typeface="Segoe UI"/>
              </a:rPr>
              <a:t> </a:t>
            </a:r>
            <a:r>
              <a:rPr lang="en-US" sz="2000">
                <a:latin typeface="Aptos"/>
                <a:ea typeface="Segoe UI"/>
                <a:cs typeface="Segoe UI"/>
              </a:rPr>
              <a:t>​</a:t>
            </a:r>
          </a:p>
          <a:p>
            <a:pPr rtl="0">
              <a:lnSpc>
                <a:spcPts val="1650"/>
              </a:lnSpc>
            </a:pPr>
            <a:r>
              <a:rPr lang="en-US" sz="2000" baseline="0">
                <a:latin typeface="Avenir Next LT Pro"/>
                <a:ea typeface="Segoe UI"/>
                <a:cs typeface="Segoe UI"/>
              </a:rPr>
              <a:t>Families learning to rely and trust each other when they are reunified and having support to continue becoming a family unit.</a:t>
            </a:r>
          </a:p>
          <a:p>
            <a:pPr algn="ctr"/>
            <a:endParaRPr lang="en-US"/>
          </a:p>
        </p:txBody>
      </p:sp>
    </p:spTree>
    <p:extLst>
      <p:ext uri="{BB962C8B-B14F-4D97-AF65-F5344CB8AC3E}">
        <p14:creationId xmlns:p14="http://schemas.microsoft.com/office/powerpoint/2010/main" val="3406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2483E-EBE9-A63C-9F9A-E59430A25A3B}"/>
              </a:ext>
            </a:extLst>
          </p:cNvPr>
          <p:cNvSpPr>
            <a:spLocks noGrp="1"/>
          </p:cNvSpPr>
          <p:nvPr>
            <p:ph type="title"/>
          </p:nvPr>
        </p:nvSpPr>
        <p:spPr>
          <a:xfrm>
            <a:off x="8212663" y="195943"/>
            <a:ext cx="3291840" cy="1667226"/>
          </a:xfrm>
        </p:spPr>
        <p:txBody>
          <a:bodyPr anchor="b">
            <a:normAutofit/>
          </a:bodyPr>
          <a:lstStyle/>
          <a:p>
            <a:r>
              <a:rPr lang="en-CA" b="1"/>
              <a:t>Wellness Within -  Empowering Through Workshops</a:t>
            </a:r>
          </a:p>
        </p:txBody>
      </p:sp>
      <p:pic>
        <p:nvPicPr>
          <p:cNvPr id="8" name="Content Placeholder 7">
            <a:extLst>
              <a:ext uri="{FF2B5EF4-FFF2-40B4-BE49-F238E27FC236}">
                <a16:creationId xmlns:a16="http://schemas.microsoft.com/office/drawing/2014/main" id="{FEBF5ABD-7D82-4B6B-A8E4-8CA08B41E38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533" r="8533"/>
          <a:stretch/>
        </p:blipFill>
        <p:spPr>
          <a:noFill/>
        </p:spPr>
      </p:pic>
      <p:sp>
        <p:nvSpPr>
          <p:cNvPr id="4" name="Content Placeholder 3">
            <a:extLst>
              <a:ext uri="{FF2B5EF4-FFF2-40B4-BE49-F238E27FC236}">
                <a16:creationId xmlns:a16="http://schemas.microsoft.com/office/drawing/2014/main" id="{A021D0AC-C912-A7C5-0AD4-D35AAABDB56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212790" y="1863362"/>
            <a:ext cx="3291840" cy="3749040"/>
          </a:xfrm>
        </p:spPr>
        <p:txBody>
          <a:bodyPr>
            <a:normAutofit/>
          </a:bodyPr>
          <a:lstStyle/>
          <a:p>
            <a:pPr marL="0" indent="0">
              <a:lnSpc>
                <a:spcPct val="110000"/>
              </a:lnSpc>
              <a:spcBef>
                <a:spcPts val="2500"/>
              </a:spcBef>
              <a:buFont typeface="Arial" panose="020B0604020202020204" pitchFamily="34" charset="0"/>
              <a:buNone/>
            </a:pPr>
            <a:r>
              <a:rPr lang="en-US" sz="1300" b="1"/>
              <a:t>Supporting Family Well-Being</a:t>
            </a:r>
          </a:p>
          <a:p>
            <a:pPr marL="0" lvl="1" indent="0">
              <a:lnSpc>
                <a:spcPct val="110000"/>
              </a:lnSpc>
              <a:buFont typeface="Arial" panose="020B0604020202020204" pitchFamily="34" charset="0"/>
              <a:buNone/>
            </a:pPr>
            <a:r>
              <a:rPr lang="en-US" sz="1300"/>
              <a:t>Workshops such as parenting classes and the Circle of Security help families grow stronger and healthier together.</a:t>
            </a:r>
          </a:p>
          <a:p>
            <a:pPr marL="0" indent="0">
              <a:lnSpc>
                <a:spcPct val="110000"/>
              </a:lnSpc>
              <a:spcBef>
                <a:spcPts val="2500"/>
              </a:spcBef>
              <a:buFont typeface="Arial" panose="020B0604020202020204" pitchFamily="34" charset="0"/>
              <a:buNone/>
            </a:pPr>
            <a:r>
              <a:rPr lang="en-US" sz="1300" b="1"/>
              <a:t>Building Personal Skills</a:t>
            </a:r>
          </a:p>
          <a:p>
            <a:pPr marL="0" lvl="1" indent="0">
              <a:lnSpc>
                <a:spcPct val="110000"/>
              </a:lnSpc>
              <a:buFont typeface="Arial" panose="020B0604020202020204" pitchFamily="34" charset="0"/>
              <a:buNone/>
            </a:pPr>
            <a:r>
              <a:rPr lang="en-US" sz="1300"/>
              <a:t>Sessions on grief, coping, self-care, and housing maintenance give individuals tools for daily challenges and personal growth.</a:t>
            </a:r>
          </a:p>
          <a:p>
            <a:pPr marL="0" indent="0">
              <a:lnSpc>
                <a:spcPct val="110000"/>
              </a:lnSpc>
              <a:spcBef>
                <a:spcPts val="2500"/>
              </a:spcBef>
              <a:buFont typeface="Arial" panose="020B0604020202020204" pitchFamily="34" charset="0"/>
              <a:buNone/>
            </a:pPr>
            <a:r>
              <a:rPr lang="en-US" sz="1300" b="1"/>
              <a:t>Education on Addictions and Trauma</a:t>
            </a:r>
          </a:p>
          <a:p>
            <a:pPr marL="0" lvl="1" indent="0">
              <a:lnSpc>
                <a:spcPct val="110000"/>
              </a:lnSpc>
              <a:buFont typeface="Arial" panose="020B0604020202020204" pitchFamily="34" charset="0"/>
              <a:buNone/>
            </a:pPr>
            <a:r>
              <a:rPr lang="en-US" sz="1300"/>
              <a:t>Informative workshops on addictions and trauma empower participants to make healthy, informed choices for their lives.</a:t>
            </a:r>
          </a:p>
        </p:txBody>
      </p:sp>
      <p:sp>
        <p:nvSpPr>
          <p:cNvPr id="23" name="Footer Placeholder 4">
            <a:extLst>
              <a:ext uri="{FF2B5EF4-FFF2-40B4-BE49-F238E27FC236}">
                <a16:creationId xmlns:a16="http://schemas.microsoft.com/office/drawing/2014/main" id="{3392D593-FA65-D021-565C-3E46F45825A9}"/>
              </a:ext>
            </a:extLst>
          </p:cNvPr>
          <p:cNvSpPr>
            <a:spLocks noGrp="1"/>
          </p:cNvSpPr>
          <p:nvPr>
            <p:ph type="ftr" sz="quarter" idx="16"/>
          </p:nvPr>
        </p:nvSpPr>
        <p:spPr/>
        <p:txBody>
          <a:bodyPr/>
          <a:lstStyle/>
          <a:p>
            <a:r>
              <a:rPr lang="en-US" b="0"/>
              <a:t>Wellness within </a:t>
            </a:r>
          </a:p>
        </p:txBody>
      </p:sp>
      <p:sp>
        <p:nvSpPr>
          <p:cNvPr id="6" name="Date Placeholder 5">
            <a:extLst>
              <a:ext uri="{FF2B5EF4-FFF2-40B4-BE49-F238E27FC236}">
                <a16:creationId xmlns:a16="http://schemas.microsoft.com/office/drawing/2014/main" id="{50917497-5F56-65F9-CD7B-286C3E326BDE}"/>
              </a:ext>
            </a:extLst>
          </p:cNvPr>
          <p:cNvSpPr>
            <a:spLocks noGrp="1"/>
          </p:cNvSpPr>
          <p:nvPr>
            <p:ph type="dt" sz="half" idx="15"/>
          </p:nvPr>
        </p:nvSpPr>
        <p:spPr>
          <a:xfrm>
            <a:off x="10363200" y="6309360"/>
            <a:ext cx="1295400" cy="548640"/>
          </a:xfrm>
        </p:spPr>
        <p:txBody>
          <a:bodyPr anchor="ctr">
            <a:normAutofit/>
          </a:bodyPr>
          <a:lstStyle/>
          <a:p>
            <a:pPr>
              <a:spcAft>
                <a:spcPts val="600"/>
              </a:spcAft>
            </a:pPr>
            <a:fld id="{E4E981A1-C564-488D-B4B6-3CC796C959F2}" type="datetime1">
              <a:rPr lang="en-US" smtClean="0"/>
              <a:pPr>
                <a:spcAft>
                  <a:spcPts val="600"/>
                </a:spcAft>
              </a:pPr>
              <a:t>1/11/2026</a:t>
            </a:fld>
            <a:endParaRPr lang="en-US"/>
          </a:p>
        </p:txBody>
      </p:sp>
      <p:sp>
        <p:nvSpPr>
          <p:cNvPr id="7" name="Slide Number Placeholder 6">
            <a:extLst>
              <a:ext uri="{FF2B5EF4-FFF2-40B4-BE49-F238E27FC236}">
                <a16:creationId xmlns:a16="http://schemas.microsoft.com/office/drawing/2014/main" id="{AEDF1AC2-AD61-04D7-EFB1-2D20465774D6}"/>
              </a:ext>
            </a:extLst>
          </p:cNvPr>
          <p:cNvSpPr>
            <a:spLocks noGrp="1"/>
          </p:cNvSpPr>
          <p:nvPr>
            <p:ph type="sldNum" sz="quarter" idx="17"/>
          </p:nvPr>
        </p:nvSpPr>
        <p:spPr>
          <a:xfrm>
            <a:off x="11644076" y="6309360"/>
            <a:ext cx="547924" cy="548640"/>
          </a:xfrm>
        </p:spPr>
        <p:txBody>
          <a:bodyPr anchor="ctr">
            <a:normAutofit/>
          </a:bodyPr>
          <a:lstStyle/>
          <a:p>
            <a:pPr>
              <a:spcAft>
                <a:spcPts val="600"/>
              </a:spcAft>
            </a:pPr>
            <a:fld id="{AEAA3239-9EA4-4A65-A281-97F994456D9F}" type="slidenum">
              <a:rPr lang="en-US" smtClean="0"/>
              <a:pPr>
                <a:spcAft>
                  <a:spcPts val="600"/>
                </a:spcAft>
              </a:pPr>
              <a:t>17</a:t>
            </a:fld>
            <a:endParaRPr lang="en-US"/>
          </a:p>
        </p:txBody>
      </p:sp>
    </p:spTree>
    <p:extLst>
      <p:ext uri="{BB962C8B-B14F-4D97-AF65-F5344CB8AC3E}">
        <p14:creationId xmlns:p14="http://schemas.microsoft.com/office/powerpoint/2010/main" val="193050008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8647-C6CE-598D-AD8B-8A16E623FD09}"/>
              </a:ext>
            </a:extLst>
          </p:cNvPr>
          <p:cNvSpPr>
            <a:spLocks noGrp="1"/>
          </p:cNvSpPr>
          <p:nvPr>
            <p:ph type="title"/>
          </p:nvPr>
        </p:nvSpPr>
        <p:spPr/>
        <p:txBody>
          <a:bodyPr anchor="t">
            <a:normAutofit/>
          </a:bodyPr>
          <a:lstStyle/>
          <a:p>
            <a:r>
              <a:rPr lang="en-CA"/>
              <a:t>The Power of Feedback</a:t>
            </a:r>
          </a:p>
        </p:txBody>
      </p:sp>
      <p:pic>
        <p:nvPicPr>
          <p:cNvPr id="8" name="Content Placeholder 7">
            <a:extLst>
              <a:ext uri="{FF2B5EF4-FFF2-40B4-BE49-F238E27FC236}">
                <a16:creationId xmlns:a16="http://schemas.microsoft.com/office/drawing/2014/main" id="{A019097D-E429-4709-A513-4093C454CC7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301" b="5301"/>
          <a:stretch/>
        </p:blipFill>
        <p:spPr>
          <a:xfrm>
            <a:off x="-1" y="11"/>
            <a:ext cx="12192000" cy="1520053"/>
          </a:xfrm>
          <a:noFill/>
        </p:spPr>
      </p:pic>
      <p:sp>
        <p:nvSpPr>
          <p:cNvPr id="4" name="Content Placeholder 3">
            <a:extLst>
              <a:ext uri="{FF2B5EF4-FFF2-40B4-BE49-F238E27FC236}">
                <a16:creationId xmlns:a16="http://schemas.microsoft.com/office/drawing/2014/main" id="{D5478537-3468-28C3-70A0-FAB80056AE2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lnSpc>
                <a:spcPct val="110000"/>
              </a:lnSpc>
              <a:spcBef>
                <a:spcPts val="2500"/>
              </a:spcBef>
              <a:buFont typeface="Arial" panose="020B0604020202020204" pitchFamily="34" charset="0"/>
              <a:buNone/>
            </a:pPr>
            <a:r>
              <a:rPr lang="en-US" sz="1000" b="1"/>
              <a:t>Growth Through Insights</a:t>
            </a:r>
          </a:p>
          <a:p>
            <a:pPr marL="0" lvl="1" indent="0">
              <a:lnSpc>
                <a:spcPct val="110000"/>
              </a:lnSpc>
              <a:buFont typeface="Arial" panose="020B0604020202020204" pitchFamily="34" charset="0"/>
              <a:buNone/>
            </a:pPr>
            <a:r>
              <a:rPr lang="en-US" sz="1000"/>
              <a:t>Feedback reveals strengths and improvement areas, supporting personal and professional development for everyone involved.</a:t>
            </a:r>
          </a:p>
          <a:p>
            <a:pPr marL="0" indent="0">
              <a:lnSpc>
                <a:spcPct val="110000"/>
              </a:lnSpc>
              <a:spcBef>
                <a:spcPts val="2500"/>
              </a:spcBef>
              <a:buFont typeface="Arial" panose="020B0604020202020204" pitchFamily="34" charset="0"/>
              <a:buNone/>
            </a:pPr>
            <a:r>
              <a:rPr lang="en-US" sz="1000" b="1"/>
              <a:t>Building Team Collaboration</a:t>
            </a:r>
          </a:p>
          <a:p>
            <a:pPr marL="0" lvl="1" indent="0">
              <a:lnSpc>
                <a:spcPct val="110000"/>
              </a:lnSpc>
              <a:buFont typeface="Arial" panose="020B0604020202020204" pitchFamily="34" charset="0"/>
              <a:buNone/>
            </a:pPr>
            <a:r>
              <a:rPr lang="en-US" sz="1000"/>
              <a:t>Constructive feedback strengthens communication and promotes effective teamwork, leading to better collaboration within groups.</a:t>
            </a:r>
          </a:p>
          <a:p>
            <a:pPr marL="0" indent="0">
              <a:lnSpc>
                <a:spcPct val="110000"/>
              </a:lnSpc>
              <a:spcBef>
                <a:spcPts val="2500"/>
              </a:spcBef>
              <a:buFont typeface="Arial" panose="020B0604020202020204" pitchFamily="34" charset="0"/>
              <a:buNone/>
            </a:pPr>
            <a:r>
              <a:rPr lang="en-US" sz="1000" b="1"/>
              <a:t>Boosting Performance and Motivation</a:t>
            </a:r>
          </a:p>
          <a:p>
            <a:pPr marL="0" lvl="1" indent="0">
              <a:lnSpc>
                <a:spcPct val="110000"/>
              </a:lnSpc>
              <a:buFont typeface="Arial" panose="020B0604020202020204" pitchFamily="34" charset="0"/>
              <a:buNone/>
            </a:pPr>
            <a:r>
              <a:rPr lang="en-US" sz="1000"/>
              <a:t>When feedback is delivered well, it enhances motivation, improves performance, and inspires continuous growth in both individuals and organizations.</a:t>
            </a:r>
          </a:p>
        </p:txBody>
      </p:sp>
      <p:sp>
        <p:nvSpPr>
          <p:cNvPr id="18" name="Footer Placeholder 4">
            <a:extLst>
              <a:ext uri="{FF2B5EF4-FFF2-40B4-BE49-F238E27FC236}">
                <a16:creationId xmlns:a16="http://schemas.microsoft.com/office/drawing/2014/main" id="{D7E48011-2A88-1858-7677-E2A587D93684}"/>
              </a:ext>
            </a:extLst>
          </p:cNvPr>
          <p:cNvSpPr>
            <a:spLocks noGrp="1"/>
          </p:cNvSpPr>
          <p:nvPr>
            <p:ph type="ftr" sz="quarter" idx="16"/>
          </p:nvPr>
        </p:nvSpPr>
        <p:spPr>
          <a:xfrm>
            <a:off x="0" y="6309360"/>
            <a:ext cx="1444752" cy="548640"/>
          </a:xfrm>
        </p:spPr>
        <p:txBody>
          <a:bodyPr/>
          <a:lstStyle/>
          <a:p>
            <a:endParaRPr lang="en-US" sz="900"/>
          </a:p>
        </p:txBody>
      </p:sp>
      <p:sp>
        <p:nvSpPr>
          <p:cNvPr id="6" name="Date Placeholder 5">
            <a:extLst>
              <a:ext uri="{FF2B5EF4-FFF2-40B4-BE49-F238E27FC236}">
                <a16:creationId xmlns:a16="http://schemas.microsoft.com/office/drawing/2014/main" id="{008C01BB-4352-164E-330C-4394AFAD4B3C}"/>
              </a:ext>
            </a:extLst>
          </p:cNvPr>
          <p:cNvSpPr>
            <a:spLocks noGrp="1"/>
          </p:cNvSpPr>
          <p:nvPr>
            <p:ph type="dt" sz="half" idx="15"/>
          </p:nvPr>
        </p:nvSpPr>
        <p:spPr>
          <a:xfrm>
            <a:off x="10363200" y="6309360"/>
            <a:ext cx="1295400" cy="548640"/>
          </a:xfrm>
        </p:spPr>
        <p:txBody>
          <a:bodyPr anchor="ctr">
            <a:normAutofit/>
          </a:bodyPr>
          <a:lstStyle/>
          <a:p>
            <a:pPr>
              <a:spcAft>
                <a:spcPts val="600"/>
              </a:spcAft>
            </a:pPr>
            <a:fld id="{E4E981A1-C564-488D-B4B6-3CC796C959F2}" type="datetime1">
              <a:rPr lang="en-US" smtClean="0"/>
              <a:pPr>
                <a:spcAft>
                  <a:spcPts val="600"/>
                </a:spcAft>
              </a:pPr>
              <a:t>1/11/2026</a:t>
            </a:fld>
            <a:endParaRPr lang="en-US"/>
          </a:p>
        </p:txBody>
      </p:sp>
      <p:sp>
        <p:nvSpPr>
          <p:cNvPr id="7" name="Slide Number Placeholder 6">
            <a:extLst>
              <a:ext uri="{FF2B5EF4-FFF2-40B4-BE49-F238E27FC236}">
                <a16:creationId xmlns:a16="http://schemas.microsoft.com/office/drawing/2014/main" id="{E5EDECFE-F61A-783C-EA48-5937E341FDD4}"/>
              </a:ext>
            </a:extLst>
          </p:cNvPr>
          <p:cNvSpPr>
            <a:spLocks noGrp="1"/>
          </p:cNvSpPr>
          <p:nvPr>
            <p:ph type="sldNum" sz="quarter" idx="17"/>
          </p:nvPr>
        </p:nvSpPr>
        <p:spPr>
          <a:xfrm>
            <a:off x="11644076" y="6309360"/>
            <a:ext cx="547924" cy="548640"/>
          </a:xfrm>
        </p:spPr>
        <p:txBody>
          <a:bodyPr anchor="ctr">
            <a:normAutofit/>
          </a:bodyPr>
          <a:lstStyle/>
          <a:p>
            <a:pPr>
              <a:spcAft>
                <a:spcPts val="600"/>
              </a:spcAft>
            </a:pPr>
            <a:fld id="{AEAA3239-9EA4-4A65-A281-97F994456D9F}" type="slidenum">
              <a:rPr lang="en-US" smtClean="0"/>
              <a:pPr>
                <a:spcAft>
                  <a:spcPts val="600"/>
                </a:spcAft>
              </a:pPr>
              <a:t>18</a:t>
            </a:fld>
            <a:endParaRPr lang="en-US"/>
          </a:p>
        </p:txBody>
      </p:sp>
      <p:pic>
        <p:nvPicPr>
          <p:cNvPr id="5" name="Picture 4">
            <a:extLst>
              <a:ext uri="{FF2B5EF4-FFF2-40B4-BE49-F238E27FC236}">
                <a16:creationId xmlns:a16="http://schemas.microsoft.com/office/drawing/2014/main" id="{F35FD710-C2E2-F584-7B29-2F9702B7E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0065"/>
            <a:ext cx="12192000" cy="1338378"/>
          </a:xfrm>
          <a:prstGeom prst="rect">
            <a:avLst/>
          </a:prstGeom>
        </p:spPr>
      </p:pic>
      <p:pic>
        <p:nvPicPr>
          <p:cNvPr id="12" name="Picture 11">
            <a:extLst>
              <a:ext uri="{FF2B5EF4-FFF2-40B4-BE49-F238E27FC236}">
                <a16:creationId xmlns:a16="http://schemas.microsoft.com/office/drawing/2014/main" id="{92AC662C-4A89-8073-2859-CFCDB35B5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858443"/>
            <a:ext cx="12192000" cy="1725459"/>
          </a:xfrm>
          <a:prstGeom prst="rect">
            <a:avLst/>
          </a:prstGeom>
        </p:spPr>
      </p:pic>
      <p:pic>
        <p:nvPicPr>
          <p:cNvPr id="15" name="Picture 14">
            <a:extLst>
              <a:ext uri="{FF2B5EF4-FFF2-40B4-BE49-F238E27FC236}">
                <a16:creationId xmlns:a16="http://schemas.microsoft.com/office/drawing/2014/main" id="{3D0E1150-AC57-4AF6-3742-ADC13573B7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583902"/>
            <a:ext cx="12192000" cy="2564295"/>
          </a:xfrm>
          <a:prstGeom prst="rect">
            <a:avLst/>
          </a:prstGeom>
        </p:spPr>
      </p:pic>
    </p:spTree>
    <p:extLst>
      <p:ext uri="{BB962C8B-B14F-4D97-AF65-F5344CB8AC3E}">
        <p14:creationId xmlns:p14="http://schemas.microsoft.com/office/powerpoint/2010/main" val="6672490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F19D0-C782-8849-8F95-BB1E9FAAA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A1181-BCEF-FC04-3C85-2E3717B3D1F8}"/>
              </a:ext>
            </a:extLst>
          </p:cNvPr>
          <p:cNvSpPr>
            <a:spLocks noGrp="1"/>
          </p:cNvSpPr>
          <p:nvPr>
            <p:ph type="title"/>
          </p:nvPr>
        </p:nvSpPr>
        <p:spPr>
          <a:xfrm>
            <a:off x="263106" y="4879616"/>
            <a:ext cx="10515600" cy="1325563"/>
          </a:xfrm>
        </p:spPr>
        <p:txBody>
          <a:bodyPr vert="horz" lIns="91440" tIns="45720" rIns="91440" bIns="45720" rtlCol="0" anchor="ctr">
            <a:noAutofit/>
          </a:bodyPr>
          <a:lstStyle/>
          <a:p>
            <a:r>
              <a:rPr lang="en-CA" sz="4800" b="1">
                <a:latin typeface="Avenir Next LT Pro Light"/>
              </a:rPr>
              <a:t> How it all connects together Prevention Aftercare Healthy Family </a:t>
            </a:r>
            <a:endParaRPr lang="en-US" sz="4800"/>
          </a:p>
        </p:txBody>
      </p:sp>
    </p:spTree>
    <p:extLst>
      <p:ext uri="{BB962C8B-B14F-4D97-AF65-F5344CB8AC3E}">
        <p14:creationId xmlns:p14="http://schemas.microsoft.com/office/powerpoint/2010/main" val="66840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CEFA-E1DF-7302-63C5-1A5BD2D6EFFB}"/>
              </a:ext>
            </a:extLst>
          </p:cNvPr>
          <p:cNvSpPr>
            <a:spLocks noGrp="1"/>
          </p:cNvSpPr>
          <p:nvPr>
            <p:ph type="title"/>
          </p:nvPr>
        </p:nvSpPr>
        <p:spPr>
          <a:xfrm>
            <a:off x="2880360" y="1716245"/>
            <a:ext cx="7482840" cy="3013552"/>
          </a:xfrm>
          <a:noFill/>
        </p:spPr>
        <p:txBody>
          <a:bodyPr>
            <a:normAutofit fontScale="90000"/>
          </a:bodyPr>
          <a:lstStyle/>
          <a:p>
            <a:r>
              <a:rPr lang="en-US" sz="2400" cap="all" dirty="0"/>
              <a:t>Bill C‑92, An Act respecting First Nations, Inuit and Métis children, youth and families, is a key part of reconciliation through child welfare reform. It affirms the inherent rights and jurisdiction of Indigenous peoples to care for their children and sets national principles that prioritize cultural continuity, substantive equality, and the best interests of Indigenous children</a:t>
            </a:r>
            <a:br>
              <a:rPr lang="en-CA" sz="2400" dirty="0"/>
            </a:br>
            <a:endParaRPr lang="en-CA" sz="2400" dirty="0"/>
          </a:p>
        </p:txBody>
      </p:sp>
      <p:sp>
        <p:nvSpPr>
          <p:cNvPr id="3" name="Text Placeholder 2">
            <a:extLst>
              <a:ext uri="{FF2B5EF4-FFF2-40B4-BE49-F238E27FC236}">
                <a16:creationId xmlns:a16="http://schemas.microsoft.com/office/drawing/2014/main" id="{86D9CEAD-5372-B82A-07FB-F05B7D49C6D7}"/>
              </a:ext>
            </a:extLst>
          </p:cNvPr>
          <p:cNvSpPr>
            <a:spLocks noGrp="1"/>
          </p:cNvSpPr>
          <p:nvPr>
            <p:ph type="body" idx="1"/>
          </p:nvPr>
        </p:nvSpPr>
        <p:spPr>
          <a:xfrm>
            <a:off x="946150" y="5141755"/>
            <a:ext cx="10515600" cy="874077"/>
          </a:xfrm>
        </p:spPr>
        <p:txBody>
          <a:bodyPr/>
          <a:lstStyle/>
          <a:p>
            <a:pPr algn="ctr"/>
            <a:r>
              <a:rPr lang="en-CA" dirty="0">
                <a:solidFill>
                  <a:schemeClr val="tx1">
                    <a:lumMod val="95000"/>
                    <a:lumOff val="5000"/>
                  </a:schemeClr>
                </a:solidFill>
              </a:rPr>
              <a:t>The Sandy Lake Mamow Weechiwaywin Thunder Bay Band Representative Program has been evolving since April 2022. </a:t>
            </a:r>
          </a:p>
          <a:p>
            <a:endParaRPr lang="en-CA" dirty="0"/>
          </a:p>
        </p:txBody>
      </p:sp>
    </p:spTree>
    <p:extLst>
      <p:ext uri="{BB962C8B-B14F-4D97-AF65-F5344CB8AC3E}">
        <p14:creationId xmlns:p14="http://schemas.microsoft.com/office/powerpoint/2010/main" val="158728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7C9AA97-C9FB-12DC-DFAE-57F038A7E4EA}"/>
              </a:ext>
            </a:extLst>
          </p:cNvPr>
          <p:cNvSpPr>
            <a:spLocks noGrp="1"/>
          </p:cNvSpPr>
          <p:nvPr>
            <p:ph sz="quarter" idx="15"/>
          </p:nvPr>
        </p:nvSpPr>
        <p:spPr>
          <a:xfrm>
            <a:off x="733425" y="962025"/>
            <a:ext cx="10953750" cy="1340941"/>
          </a:xfrm>
        </p:spPr>
        <p:txBody>
          <a:bodyPr vert="horz" lIns="91440" tIns="45720" rIns="91440" bIns="45720" rtlCol="0" anchor="t">
            <a:normAutofit lnSpcReduction="10000"/>
          </a:bodyPr>
          <a:lstStyle/>
          <a:p>
            <a:pPr marL="0" indent="0">
              <a:buNone/>
            </a:pPr>
            <a:r>
              <a:rPr sz="4800">
                <a:effectLst/>
                <a:latin typeface="Avenir Next LT Pro"/>
              </a:rPr>
              <a:t>Integrated Prevention, Recovery</a:t>
            </a:r>
            <a:r>
              <a:rPr lang="en-US" sz="4800">
                <a:latin typeface="Avenir Next LT Pro"/>
              </a:rPr>
              <a:t> After care</a:t>
            </a:r>
            <a:r>
              <a:rPr sz="4800">
                <a:effectLst/>
                <a:latin typeface="Avenir Next LT Pro"/>
              </a:rPr>
              <a:t>, and Family Support</a:t>
            </a:r>
            <a:r>
              <a:rPr>
                <a:effectLst/>
              </a:rPr>
              <a:t> </a:t>
            </a:r>
            <a:endParaRPr lang="en-CA"/>
          </a:p>
        </p:txBody>
      </p:sp>
      <p:sp>
        <p:nvSpPr>
          <p:cNvPr id="6" name="Date Placeholder 5">
            <a:extLst>
              <a:ext uri="{FF2B5EF4-FFF2-40B4-BE49-F238E27FC236}">
                <a16:creationId xmlns:a16="http://schemas.microsoft.com/office/drawing/2014/main" id="{FF2377CE-AE7E-6CA3-A7FA-9F91AFE81E45}"/>
              </a:ext>
            </a:extLst>
          </p:cNvPr>
          <p:cNvSpPr>
            <a:spLocks noGrp="1"/>
          </p:cNvSpPr>
          <p:nvPr>
            <p:ph type="dt" sz="half" idx="17"/>
          </p:nvPr>
        </p:nvSpPr>
        <p:spPr/>
        <p:txBody>
          <a:bodyPr/>
          <a:lstStyle/>
          <a:p>
            <a:fld id="{E4E981A1-C564-488D-B4B6-3CC796C959F2}" type="datetime1">
              <a:rPr lang="en-US" smtClean="0"/>
              <a:t>1/11/2026</a:t>
            </a:fld>
            <a:endParaRPr lang="en-US" sz="900"/>
          </a:p>
        </p:txBody>
      </p:sp>
      <p:sp>
        <p:nvSpPr>
          <p:cNvPr id="7" name="Slide Number Placeholder 6">
            <a:extLst>
              <a:ext uri="{FF2B5EF4-FFF2-40B4-BE49-F238E27FC236}">
                <a16:creationId xmlns:a16="http://schemas.microsoft.com/office/drawing/2014/main" id="{17AF9B4C-0624-8620-6C2B-A0378A15AA91}"/>
              </a:ext>
            </a:extLst>
          </p:cNvPr>
          <p:cNvSpPr>
            <a:spLocks noGrp="1"/>
          </p:cNvSpPr>
          <p:nvPr>
            <p:ph type="sldNum" sz="quarter" idx="19"/>
          </p:nvPr>
        </p:nvSpPr>
        <p:spPr/>
        <p:txBody>
          <a:bodyPr/>
          <a:lstStyle/>
          <a:p>
            <a:fld id="{AEAA3239-9EA4-4A65-A281-97F994456D9F}" type="slidenum">
              <a:rPr lang="en-US" smtClean="0"/>
              <a:pPr/>
              <a:t>20</a:t>
            </a:fld>
            <a:endParaRPr lang="en-US" sz="900"/>
          </a:p>
        </p:txBody>
      </p:sp>
      <p:sp>
        <p:nvSpPr>
          <p:cNvPr id="9" name="TextBox 8">
            <a:extLst>
              <a:ext uri="{FF2B5EF4-FFF2-40B4-BE49-F238E27FC236}">
                <a16:creationId xmlns:a16="http://schemas.microsoft.com/office/drawing/2014/main" id="{AB8A1130-4FB1-49AD-B701-8222705E788A}"/>
              </a:ext>
            </a:extLst>
          </p:cNvPr>
          <p:cNvSpPr txBox="1"/>
          <p:nvPr/>
        </p:nvSpPr>
        <p:spPr>
          <a:xfrm>
            <a:off x="4543425" y="2166853"/>
            <a:ext cx="2524125" cy="1752302"/>
          </a:xfrm>
          <a:prstGeom prst="rect">
            <a:avLst/>
          </a:prstGeom>
          <a:noFill/>
        </p:spPr>
        <p:txBody>
          <a:bodyPr wrap="square" lIns="91440" tIns="45720" rIns="91440" bIns="45720" rtlCol="0" anchor="t">
            <a:normAutofit/>
          </a:bodyPr>
          <a:lstStyle/>
          <a:p>
            <a:pPr marL="0" algn="l">
              <a:buNone/>
            </a:pPr>
            <a:r>
              <a:rPr sz="1800" b="1">
                <a:effectLst/>
                <a:latin typeface="Avenir Next LT Pro"/>
              </a:rPr>
              <a:t>Comprehensive Approach</a:t>
            </a:r>
            <a:r>
              <a:rPr>
                <a:effectLst/>
              </a:rPr>
              <a:t> </a:t>
            </a:r>
            <a:endParaRPr lang="en-US">
              <a:effectLst/>
            </a:endParaRPr>
          </a:p>
          <a:p>
            <a:pPr marL="0" algn="l">
              <a:spcBef>
                <a:spcPts val="1500"/>
              </a:spcBef>
              <a:buNone/>
            </a:pPr>
            <a:r>
              <a:rPr sz="1400" b="0">
                <a:effectLst/>
                <a:latin typeface="Avenir Next LT Pro"/>
              </a:rPr>
              <a:t>Blend prevention, aftercare, and family services to address addiction holistically</a:t>
            </a:r>
            <a:r>
              <a:rPr lang="en-CA" sz="1400">
                <a:latin typeface="Avenir Next LT Pro"/>
              </a:rPr>
              <a:t> culturally and traditionally.</a:t>
            </a:r>
          </a:p>
        </p:txBody>
      </p:sp>
      <p:sp>
        <p:nvSpPr>
          <p:cNvPr id="10" name="TextBox 9">
            <a:extLst>
              <a:ext uri="{FF2B5EF4-FFF2-40B4-BE49-F238E27FC236}">
                <a16:creationId xmlns:a16="http://schemas.microsoft.com/office/drawing/2014/main" id="{8E4B87C7-0FBB-4ECB-82A7-11B82AD8E2E4}"/>
              </a:ext>
            </a:extLst>
          </p:cNvPr>
          <p:cNvSpPr txBox="1"/>
          <p:nvPr/>
        </p:nvSpPr>
        <p:spPr>
          <a:xfrm>
            <a:off x="7683979" y="3547079"/>
            <a:ext cx="2524125" cy="1498996"/>
          </a:xfrm>
          <a:prstGeom prst="rect">
            <a:avLst/>
          </a:prstGeom>
          <a:noFill/>
        </p:spPr>
        <p:txBody>
          <a:bodyPr wrap="square" lIns="91440" tIns="45720" rIns="91440" bIns="45720" rtlCol="0" anchor="t">
            <a:normAutofit lnSpcReduction="10000"/>
          </a:bodyPr>
          <a:lstStyle/>
          <a:p>
            <a:pPr marL="0" algn="l">
              <a:buNone/>
            </a:pPr>
            <a:r>
              <a:rPr sz="1800" b="1">
                <a:effectLst/>
                <a:latin typeface="Avenir Next LT Pro"/>
              </a:rPr>
              <a:t>Coordinated Partnerships</a:t>
            </a:r>
            <a:r>
              <a:rPr>
                <a:effectLst/>
              </a:rPr>
              <a:t> </a:t>
            </a:r>
            <a:endParaRPr lang="en-US">
              <a:effectLst/>
            </a:endParaRPr>
          </a:p>
          <a:p>
            <a:pPr marL="0" algn="l">
              <a:spcBef>
                <a:spcPts val="1500"/>
              </a:spcBef>
              <a:buNone/>
            </a:pPr>
            <a:r>
              <a:rPr sz="1400" b="0">
                <a:effectLst/>
                <a:latin typeface="Avenir Next LT Pro"/>
              </a:rPr>
              <a:t>Align community programs, child protection, and families for consistent support.</a:t>
            </a:r>
            <a:r>
              <a:rPr>
                <a:effectLst/>
              </a:rPr>
              <a:t> </a:t>
            </a:r>
            <a:endParaRPr lang="en-CA"/>
          </a:p>
        </p:txBody>
      </p:sp>
      <p:sp>
        <p:nvSpPr>
          <p:cNvPr id="11" name="TextBox 10">
            <a:extLst>
              <a:ext uri="{FF2B5EF4-FFF2-40B4-BE49-F238E27FC236}">
                <a16:creationId xmlns:a16="http://schemas.microsoft.com/office/drawing/2014/main" id="{6F0F2F75-B969-4BCE-B22C-769D328E374D}"/>
              </a:ext>
            </a:extLst>
          </p:cNvPr>
          <p:cNvSpPr txBox="1"/>
          <p:nvPr/>
        </p:nvSpPr>
        <p:spPr>
          <a:xfrm>
            <a:off x="4642269" y="5229231"/>
            <a:ext cx="2524125" cy="1224706"/>
          </a:xfrm>
          <a:prstGeom prst="rect">
            <a:avLst/>
          </a:prstGeom>
          <a:noFill/>
        </p:spPr>
        <p:txBody>
          <a:bodyPr wrap="square" lIns="91440" tIns="45720" rIns="91440" bIns="45720" rtlCol="0" anchor="t">
            <a:normAutofit fontScale="85000" lnSpcReduction="20000"/>
          </a:bodyPr>
          <a:lstStyle/>
          <a:p>
            <a:pPr marL="0" algn="l">
              <a:buNone/>
            </a:pPr>
            <a:r>
              <a:rPr sz="1800" b="1">
                <a:effectLst/>
                <a:latin typeface="Avenir Next LT Pro"/>
              </a:rPr>
              <a:t>Sustained Aftercare</a:t>
            </a:r>
            <a:r>
              <a:rPr>
                <a:effectLst/>
              </a:rPr>
              <a:t> </a:t>
            </a:r>
            <a:endParaRPr lang="en-US">
              <a:effectLst/>
            </a:endParaRPr>
          </a:p>
          <a:p>
            <a:pPr marL="0" algn="l">
              <a:spcBef>
                <a:spcPts val="1500"/>
              </a:spcBef>
              <a:buNone/>
            </a:pPr>
            <a:r>
              <a:rPr sz="1400" b="0">
                <a:effectLst/>
                <a:latin typeface="Avenir Next LT Pro"/>
              </a:rPr>
              <a:t>Maintain recovery momentum with accessible, long-term follow-up services.</a:t>
            </a:r>
            <a:r>
              <a:rPr lang="en-CA" sz="1400" b="0">
                <a:latin typeface="Avenir Next LT Pro"/>
              </a:rPr>
              <a:t> </a:t>
            </a:r>
            <a:r>
              <a:rPr lang="en-CA" sz="1400">
                <a:latin typeface="Avenir Next LT Pro"/>
              </a:rPr>
              <a:t>Continued support of clients and families in all aspects </a:t>
            </a:r>
          </a:p>
        </p:txBody>
      </p:sp>
      <p:sp>
        <p:nvSpPr>
          <p:cNvPr id="12" name="TextBox 11">
            <a:extLst>
              <a:ext uri="{FF2B5EF4-FFF2-40B4-BE49-F238E27FC236}">
                <a16:creationId xmlns:a16="http://schemas.microsoft.com/office/drawing/2014/main" id="{2CC471BC-660E-4326-98CA-9E3135899C98}"/>
              </a:ext>
            </a:extLst>
          </p:cNvPr>
          <p:cNvSpPr txBox="1"/>
          <p:nvPr/>
        </p:nvSpPr>
        <p:spPr>
          <a:xfrm>
            <a:off x="1787465" y="3662099"/>
            <a:ext cx="2524125" cy="1498996"/>
          </a:xfrm>
          <a:prstGeom prst="rect">
            <a:avLst/>
          </a:prstGeom>
          <a:noFill/>
        </p:spPr>
        <p:txBody>
          <a:bodyPr wrap="square" lIns="91440" tIns="45720" rIns="91440" bIns="45720" rtlCol="0" anchor="t">
            <a:normAutofit lnSpcReduction="10000"/>
          </a:bodyPr>
          <a:lstStyle/>
          <a:p>
            <a:pPr marL="0" algn="l">
              <a:buNone/>
            </a:pPr>
            <a:r>
              <a:rPr sz="1800" b="1">
                <a:effectLst/>
                <a:latin typeface="Avenir Next LT Pro"/>
              </a:rPr>
              <a:t>Stronger Families &amp; Communities</a:t>
            </a:r>
            <a:r>
              <a:rPr>
                <a:effectLst/>
              </a:rPr>
              <a:t> </a:t>
            </a:r>
            <a:endParaRPr lang="en-US">
              <a:effectLst/>
            </a:endParaRPr>
          </a:p>
          <a:p>
            <a:pPr marL="0" algn="l">
              <a:spcBef>
                <a:spcPts val="1500"/>
              </a:spcBef>
              <a:buNone/>
            </a:pPr>
            <a:r>
              <a:rPr sz="1400" b="0">
                <a:effectLst/>
                <a:latin typeface="Avenir Next LT Pro"/>
              </a:rPr>
              <a:t>Build resilience, improve family dynamics, and foster healthier communities.</a:t>
            </a:r>
            <a:r>
              <a:rPr>
                <a:effectLst/>
              </a:rPr>
              <a:t> </a:t>
            </a:r>
            <a:endParaRPr lang="en-CA"/>
          </a:p>
        </p:txBody>
      </p:sp>
    </p:spTree>
    <p:extLst>
      <p:ext uri="{BB962C8B-B14F-4D97-AF65-F5344CB8AC3E}">
        <p14:creationId xmlns:p14="http://schemas.microsoft.com/office/powerpoint/2010/main" val="97339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4A59-B23F-D7C8-FA22-3A247BC18405}"/>
              </a:ext>
            </a:extLst>
          </p:cNvPr>
          <p:cNvSpPr>
            <a:spLocks noGrp="1"/>
          </p:cNvSpPr>
          <p:nvPr>
            <p:ph type="title"/>
          </p:nvPr>
        </p:nvSpPr>
        <p:spPr>
          <a:xfrm>
            <a:off x="1930509" y="1300766"/>
            <a:ext cx="9040540" cy="1521424"/>
          </a:xfrm>
        </p:spPr>
        <p:txBody>
          <a:bodyPr>
            <a:normAutofit/>
          </a:bodyPr>
          <a:lstStyle/>
          <a:p>
            <a:pPr algn="ctr"/>
            <a:r>
              <a:rPr lang="en-US" sz="4800" b="1" dirty="0">
                <a:solidFill>
                  <a:schemeClr val="tx1"/>
                </a:solidFill>
                <a:ea typeface="+mj-lt"/>
                <a:cs typeface="+mj-lt"/>
              </a:rPr>
              <a:t>What is Post Majority Care and who is eligible</a:t>
            </a:r>
            <a:r>
              <a:rPr lang="en-US" dirty="0">
                <a:ea typeface="+mj-lt"/>
                <a:cs typeface="+mj-lt"/>
              </a:rPr>
              <a:t> </a:t>
            </a:r>
            <a:endParaRPr lang="en-US" dirty="0"/>
          </a:p>
          <a:p>
            <a:endParaRPr lang="en-US" dirty="0">
              <a:highlight>
                <a:srgbClr val="C0C0C0"/>
              </a:highlight>
            </a:endParaRPr>
          </a:p>
        </p:txBody>
      </p:sp>
      <p:sp>
        <p:nvSpPr>
          <p:cNvPr id="3" name="Content Placeholder 2">
            <a:extLst>
              <a:ext uri="{FF2B5EF4-FFF2-40B4-BE49-F238E27FC236}">
                <a16:creationId xmlns:a16="http://schemas.microsoft.com/office/drawing/2014/main" id="{FF731161-2DCF-AE75-6227-E5184AB51E22}"/>
              </a:ext>
            </a:extLst>
          </p:cNvPr>
          <p:cNvSpPr>
            <a:spLocks noGrp="1"/>
          </p:cNvSpPr>
          <p:nvPr>
            <p:ph sz="quarter" idx="15"/>
          </p:nvPr>
        </p:nvSpPr>
        <p:spPr>
          <a:xfrm>
            <a:off x="1930509" y="2822190"/>
            <a:ext cx="9258731" cy="3496076"/>
          </a:xfrm>
        </p:spPr>
        <p:txBody>
          <a:bodyPr vert="horz" lIns="91440" tIns="45720" rIns="91440" bIns="45720" rtlCol="0" anchor="t">
            <a:normAutofit/>
          </a:bodyPr>
          <a:lstStyle/>
          <a:p>
            <a:pPr marL="0" indent="0" algn="ctr">
              <a:buNone/>
            </a:pPr>
            <a:r>
              <a:rPr lang="en-US" sz="3200" dirty="0">
                <a:ea typeface="+mn-lt"/>
                <a:cs typeface="+mn-lt"/>
              </a:rPr>
              <a:t>Post majority care assists youth aging out of care and young adults that were formerly in care, from 18 years old to 26 years old. </a:t>
            </a:r>
          </a:p>
          <a:p>
            <a:pPr marL="0" indent="0">
              <a:buNone/>
            </a:pPr>
            <a:r>
              <a:rPr lang="en-US" sz="3200" dirty="0">
                <a:ea typeface="+mn-lt"/>
                <a:cs typeface="+mn-lt"/>
              </a:rPr>
              <a:t>We assist our youth with the pillars of support to help transition them into adulthood. While advocating and mentoring our youth to become independent and self-sufficient.</a:t>
            </a:r>
            <a:endParaRPr lang="en-US" sz="3200" dirty="0"/>
          </a:p>
          <a:p>
            <a:endParaRPr lang="en-US" dirty="0"/>
          </a:p>
        </p:txBody>
      </p:sp>
      <p:sp>
        <p:nvSpPr>
          <p:cNvPr id="4" name="Content Placeholder 3">
            <a:extLst>
              <a:ext uri="{FF2B5EF4-FFF2-40B4-BE49-F238E27FC236}">
                <a16:creationId xmlns:a16="http://schemas.microsoft.com/office/drawing/2014/main" id="{A825D0A0-7217-C6AF-9213-848CE396B8BA}"/>
              </a:ext>
            </a:extLst>
          </p:cNvPr>
          <p:cNvSpPr>
            <a:spLocks noGrp="1"/>
          </p:cNvSpPr>
          <p:nvPr>
            <p:ph sz="quarter" idx="16"/>
          </p:nvPr>
        </p:nvSpPr>
        <p:spPr>
          <a:xfrm>
            <a:off x="587861" y="3909490"/>
            <a:ext cx="11271878" cy="2409071"/>
          </a:xfrm>
        </p:spPr>
        <p:txBody>
          <a:bodyPr vert="horz" lIns="91440" tIns="45720" rIns="91440" bIns="45720" rtlCol="0" anchor="t">
            <a:normAutofit/>
          </a:bodyPr>
          <a:lstStyle/>
          <a:p>
            <a:pPr marL="0" indent="0" algn="ctr">
              <a:buNone/>
            </a:pPr>
            <a:endParaRPr lang="en-US" b="1" dirty="0"/>
          </a:p>
          <a:p>
            <a:endParaRPr lang="en-US" dirty="0"/>
          </a:p>
        </p:txBody>
      </p:sp>
    </p:spTree>
    <p:extLst>
      <p:ext uri="{BB962C8B-B14F-4D97-AF65-F5344CB8AC3E}">
        <p14:creationId xmlns:p14="http://schemas.microsoft.com/office/powerpoint/2010/main" val="254601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FB48-2CD8-8A8C-5390-CF4168F3E5E7}"/>
              </a:ext>
            </a:extLst>
          </p:cNvPr>
          <p:cNvSpPr>
            <a:spLocks noGrp="1"/>
          </p:cNvSpPr>
          <p:nvPr>
            <p:ph type="title"/>
          </p:nvPr>
        </p:nvSpPr>
        <p:spPr/>
        <p:txBody>
          <a:bodyPr/>
          <a:lstStyle/>
          <a:p>
            <a:r>
              <a:rPr lang="en-US"/>
              <a:t>Pillars of Support</a:t>
            </a:r>
          </a:p>
        </p:txBody>
      </p:sp>
      <p:sp>
        <p:nvSpPr>
          <p:cNvPr id="3" name="Content Placeholder 2">
            <a:extLst>
              <a:ext uri="{FF2B5EF4-FFF2-40B4-BE49-F238E27FC236}">
                <a16:creationId xmlns:a16="http://schemas.microsoft.com/office/drawing/2014/main" id="{B7CE223A-6D39-CAB7-1E89-3B048BB1F00C}"/>
              </a:ext>
            </a:extLst>
          </p:cNvPr>
          <p:cNvSpPr>
            <a:spLocks noGrp="1"/>
          </p:cNvSpPr>
          <p:nvPr>
            <p:ph idx="1"/>
          </p:nvPr>
        </p:nvSpPr>
        <p:spPr>
          <a:xfrm>
            <a:off x="838200" y="1492921"/>
            <a:ext cx="4913291" cy="4684042"/>
          </a:xfrm>
        </p:spPr>
        <p:txBody>
          <a:bodyPr vert="horz" lIns="91440" tIns="45720" rIns="91440" bIns="45720" rtlCol="0" anchor="t">
            <a:normAutofit/>
          </a:bodyPr>
          <a:lstStyle/>
          <a:p>
            <a:pPr marL="0" indent="0">
              <a:buNone/>
            </a:pPr>
            <a:r>
              <a:rPr lang="en-US" sz="2400" b="1"/>
              <a:t>Include</a:t>
            </a:r>
            <a:endParaRPr lang="en-US" sz="2400"/>
          </a:p>
          <a:p>
            <a:r>
              <a:rPr lang="en-US" sz="2400"/>
              <a:t>Learning, educational and professional development opportunities.</a:t>
            </a:r>
          </a:p>
          <a:p>
            <a:r>
              <a:rPr lang="en-US" sz="2400"/>
              <a:t>Reconnection with land, culture, community, and language.</a:t>
            </a:r>
          </a:p>
          <a:p>
            <a:r>
              <a:rPr lang="en-US" sz="2400"/>
              <a:t>Physical, mental, and social wellbeing.</a:t>
            </a:r>
          </a:p>
          <a:p>
            <a:r>
              <a:rPr lang="en-US" sz="2400"/>
              <a:t>Financial support, safe and stable housing.</a:t>
            </a:r>
          </a:p>
          <a:p>
            <a:r>
              <a:rPr lang="en-US" sz="2400"/>
              <a:t>Advocacy and transition to adulthood.</a:t>
            </a:r>
          </a:p>
        </p:txBody>
      </p:sp>
      <p:sp>
        <p:nvSpPr>
          <p:cNvPr id="6" name="TextBox 5">
            <a:extLst>
              <a:ext uri="{FF2B5EF4-FFF2-40B4-BE49-F238E27FC236}">
                <a16:creationId xmlns:a16="http://schemas.microsoft.com/office/drawing/2014/main" id="{DF27A7E9-6370-2EF7-C37B-A9DF1E660CC3}"/>
              </a:ext>
            </a:extLst>
          </p:cNvPr>
          <p:cNvSpPr txBox="1"/>
          <p:nvPr/>
        </p:nvSpPr>
        <p:spPr>
          <a:xfrm>
            <a:off x="6209202" y="1236228"/>
            <a:ext cx="540845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t>The pillars of support is designed to help our young adults thrive within the community and develop necessary life-skills. </a:t>
            </a:r>
            <a:endParaRPr lang="en-US"/>
          </a:p>
          <a:p>
            <a:endParaRPr lang="en-US" sz="2600"/>
          </a:p>
          <a:p>
            <a:r>
              <a:rPr lang="en-US" sz="2600"/>
              <a:t>It ensures safety , security and stability for youth that have left care.</a:t>
            </a:r>
            <a:endParaRPr lang="en-US"/>
          </a:p>
          <a:p>
            <a:endParaRPr lang="en-US" sz="2600"/>
          </a:p>
          <a:p>
            <a:r>
              <a:rPr lang="en-US" sz="2600"/>
              <a:t>We are here to support in each youth in every step in their transition in becoming an adult. </a:t>
            </a:r>
          </a:p>
          <a:p>
            <a:endParaRPr lang="en-US" sz="2600"/>
          </a:p>
        </p:txBody>
      </p:sp>
    </p:spTree>
    <p:extLst>
      <p:ext uri="{BB962C8B-B14F-4D97-AF65-F5344CB8AC3E}">
        <p14:creationId xmlns:p14="http://schemas.microsoft.com/office/powerpoint/2010/main" val="207747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797F-45A6-42E3-1744-72C5E462DBC7}"/>
              </a:ext>
            </a:extLst>
          </p:cNvPr>
          <p:cNvSpPr>
            <a:spLocks noGrp="1"/>
          </p:cNvSpPr>
          <p:nvPr>
            <p:ph type="title"/>
          </p:nvPr>
        </p:nvSpPr>
        <p:spPr>
          <a:xfrm>
            <a:off x="550653" y="379502"/>
            <a:ext cx="10515600" cy="1325563"/>
          </a:xfrm>
        </p:spPr>
        <p:txBody>
          <a:bodyPr/>
          <a:lstStyle/>
          <a:p>
            <a:r>
              <a:rPr lang="en-US"/>
              <a:t>Individualized Plans</a:t>
            </a:r>
          </a:p>
        </p:txBody>
      </p:sp>
      <p:sp>
        <p:nvSpPr>
          <p:cNvPr id="3" name="Content Placeholder 2">
            <a:extLst>
              <a:ext uri="{FF2B5EF4-FFF2-40B4-BE49-F238E27FC236}">
                <a16:creationId xmlns:a16="http://schemas.microsoft.com/office/drawing/2014/main" id="{5F4C0EE7-5DDD-30CA-9D49-E84D2E79C2E1}"/>
              </a:ext>
            </a:extLst>
          </p:cNvPr>
          <p:cNvSpPr>
            <a:spLocks noGrp="1"/>
          </p:cNvSpPr>
          <p:nvPr>
            <p:ph idx="1"/>
          </p:nvPr>
        </p:nvSpPr>
        <p:spPr>
          <a:xfrm>
            <a:off x="550653" y="1394305"/>
            <a:ext cx="10803147" cy="5084582"/>
          </a:xfrm>
        </p:spPr>
        <p:txBody>
          <a:bodyPr vert="horz" lIns="91440" tIns="45720" rIns="91440" bIns="45720" rtlCol="0" anchor="t">
            <a:normAutofit fontScale="92500" lnSpcReduction="20000"/>
          </a:bodyPr>
          <a:lstStyle/>
          <a:p>
            <a:pPr marL="0" indent="0">
              <a:buNone/>
            </a:pPr>
            <a:r>
              <a:rPr lang="en-US">
                <a:ea typeface="+mn-lt"/>
                <a:cs typeface="+mn-lt"/>
              </a:rPr>
              <a:t>We create an individualized plan that is specific for each youth, the youth will work with the post majority worker to create their own transition plan that aligns with their own goals.</a:t>
            </a:r>
            <a:endParaRPr lang="en-US"/>
          </a:p>
          <a:p>
            <a:pPr marL="0" indent="0">
              <a:buNone/>
            </a:pPr>
            <a:r>
              <a:rPr lang="en-US" sz="2000">
                <a:ea typeface="+mn-lt"/>
                <a:cs typeface="+mn-lt"/>
              </a:rPr>
              <a:t>Individualized plans may include, supports/assistance with but not limited to;</a:t>
            </a:r>
          </a:p>
          <a:p>
            <a:r>
              <a:rPr lang="en-US" sz="2000">
                <a:ea typeface="+mn-lt"/>
                <a:cs typeface="+mn-lt"/>
              </a:rPr>
              <a:t>Cultural programing, and community involvement ( Land-based activities, teaching youth about traditional food-how to prep and cook-learning about the language, flying back to Sandy Lake First Nation for community activities and holidays)</a:t>
            </a:r>
          </a:p>
          <a:p>
            <a:r>
              <a:rPr lang="en-US" sz="2000"/>
              <a:t>Assistance obtaining identification. (Learning about how and where to apply)</a:t>
            </a:r>
          </a:p>
          <a:p>
            <a:r>
              <a:rPr lang="en-US" sz="2000"/>
              <a:t>Educational and learning opportunities (Applying for school, assistance with school supplies, transportation, and application fees)</a:t>
            </a:r>
          </a:p>
          <a:p>
            <a:r>
              <a:rPr lang="en-US" sz="2000"/>
              <a:t>Finding safe and stable housing (Being their advocate to find suitable housing and teaching them resources on where to turn to)</a:t>
            </a:r>
          </a:p>
          <a:p>
            <a:r>
              <a:rPr lang="en-US" sz="2000"/>
              <a:t>Food security (</a:t>
            </a:r>
            <a:r>
              <a:rPr lang="en-US" sz="2000" err="1"/>
              <a:t>Kookum's</a:t>
            </a:r>
            <a:r>
              <a:rPr lang="en-US" sz="2000"/>
              <a:t> pantry, providing financial assistance with special diet needs) </a:t>
            </a:r>
          </a:p>
          <a:p>
            <a:r>
              <a:rPr lang="en-US" sz="2000"/>
              <a:t>Life-skills (Income tax, healthy living, meal prep, money management)</a:t>
            </a:r>
          </a:p>
          <a:p>
            <a:r>
              <a:rPr lang="en-US" sz="2000"/>
              <a:t>Support/advocate (Applying for a family doctor, dentist, optometrist, social assistance, housing) </a:t>
            </a:r>
            <a:endParaRPr lang="en-US"/>
          </a:p>
          <a:p>
            <a:r>
              <a:rPr lang="en-US" sz="2000"/>
              <a:t>Financial support (Application fees, transportation fees, medical cost that insurance or NIHB does not cover, driving school)</a:t>
            </a:r>
          </a:p>
          <a:p>
            <a:endParaRPr lang="en-US"/>
          </a:p>
        </p:txBody>
      </p:sp>
    </p:spTree>
    <p:extLst>
      <p:ext uri="{BB962C8B-B14F-4D97-AF65-F5344CB8AC3E}">
        <p14:creationId xmlns:p14="http://schemas.microsoft.com/office/powerpoint/2010/main" val="2600150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5414-550B-B3C3-6C01-03E7F94D32DC}"/>
              </a:ext>
            </a:extLst>
          </p:cNvPr>
          <p:cNvSpPr>
            <a:spLocks noGrp="1"/>
          </p:cNvSpPr>
          <p:nvPr>
            <p:ph type="title"/>
          </p:nvPr>
        </p:nvSpPr>
        <p:spPr/>
        <p:txBody>
          <a:bodyPr/>
          <a:lstStyle/>
          <a:p>
            <a:r>
              <a:rPr lang="en-US"/>
              <a:t>One-on-One Support</a:t>
            </a:r>
          </a:p>
        </p:txBody>
      </p:sp>
      <p:sp>
        <p:nvSpPr>
          <p:cNvPr id="3" name="Content Placeholder 2">
            <a:extLst>
              <a:ext uri="{FF2B5EF4-FFF2-40B4-BE49-F238E27FC236}">
                <a16:creationId xmlns:a16="http://schemas.microsoft.com/office/drawing/2014/main" id="{EDB41F90-36A4-CD59-D96F-BF3CED8D07C9}"/>
              </a:ext>
            </a:extLst>
          </p:cNvPr>
          <p:cNvSpPr>
            <a:spLocks noGrp="1"/>
          </p:cNvSpPr>
          <p:nvPr>
            <p:ph idx="1"/>
          </p:nvPr>
        </p:nvSpPr>
        <p:spPr/>
        <p:txBody>
          <a:bodyPr vert="horz" lIns="91440" tIns="45720" rIns="91440" bIns="45720" rtlCol="0" anchor="t">
            <a:normAutofit/>
          </a:bodyPr>
          <a:lstStyle/>
          <a:p>
            <a:pPr marL="0" indent="0">
              <a:buNone/>
            </a:pPr>
            <a:r>
              <a:rPr lang="en-US"/>
              <a:t>Youth are provided one-on-one support with an assigned post majority care worker. One-on-one provides our youth with;</a:t>
            </a:r>
          </a:p>
          <a:p>
            <a:endParaRPr lang="en-US"/>
          </a:p>
          <a:p>
            <a:r>
              <a:rPr lang="en-US"/>
              <a:t>Mentorship</a:t>
            </a:r>
          </a:p>
          <a:p>
            <a:r>
              <a:rPr lang="en-US"/>
              <a:t>Builds trust and relationships</a:t>
            </a:r>
          </a:p>
          <a:p>
            <a:r>
              <a:rPr lang="en-US"/>
              <a:t>Creates communication</a:t>
            </a:r>
          </a:p>
          <a:p>
            <a:r>
              <a:rPr lang="en-US"/>
              <a:t>Creates a support system</a:t>
            </a:r>
          </a:p>
          <a:p>
            <a:r>
              <a:rPr lang="en-US"/>
              <a:t>Creates a safe space</a:t>
            </a:r>
          </a:p>
          <a:p>
            <a:pPr marL="0" indent="0">
              <a:buNone/>
            </a:pPr>
            <a:endParaRPr lang="en-US"/>
          </a:p>
          <a:p>
            <a:endParaRPr lang="en-US"/>
          </a:p>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311584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5BA6-D0E0-0D6D-D450-2F3E435F4D19}"/>
              </a:ext>
            </a:extLst>
          </p:cNvPr>
          <p:cNvSpPr>
            <a:spLocks noGrp="1"/>
          </p:cNvSpPr>
          <p:nvPr>
            <p:ph type="ctrTitle"/>
          </p:nvPr>
        </p:nvSpPr>
        <p:spPr>
          <a:xfrm>
            <a:off x="704850" y="350838"/>
            <a:ext cx="9144000" cy="1368023"/>
          </a:xfrm>
        </p:spPr>
        <p:txBody>
          <a:bodyPr>
            <a:normAutofit fontScale="90000"/>
          </a:bodyPr>
          <a:lstStyle/>
          <a:p>
            <a:br>
              <a:rPr lang="en-US" dirty="0"/>
            </a:br>
            <a:r>
              <a:rPr lang="en-US" sz="3600" dirty="0"/>
              <a:t>Community Involvement </a:t>
            </a:r>
          </a:p>
        </p:txBody>
      </p:sp>
      <p:sp>
        <p:nvSpPr>
          <p:cNvPr id="3" name="Subtitle 2">
            <a:extLst>
              <a:ext uri="{FF2B5EF4-FFF2-40B4-BE49-F238E27FC236}">
                <a16:creationId xmlns:a16="http://schemas.microsoft.com/office/drawing/2014/main" id="{DF82E9EB-2BC4-510F-7CC5-62797EF99AAE}"/>
              </a:ext>
            </a:extLst>
          </p:cNvPr>
          <p:cNvSpPr>
            <a:spLocks noGrp="1"/>
          </p:cNvSpPr>
          <p:nvPr>
            <p:ph type="subTitle" idx="1"/>
          </p:nvPr>
        </p:nvSpPr>
        <p:spPr>
          <a:xfrm>
            <a:off x="704850" y="2124188"/>
            <a:ext cx="9144000" cy="2600212"/>
          </a:xfrm>
        </p:spPr>
        <p:txBody>
          <a:bodyPr vert="horz" lIns="91440" tIns="45720" rIns="91440" bIns="45720" rtlCol="0" anchor="t">
            <a:normAutofit lnSpcReduction="10000"/>
          </a:bodyPr>
          <a:lstStyle/>
          <a:p>
            <a:r>
              <a:rPr lang="en-US" dirty="0">
                <a:ea typeface="+mn-lt"/>
                <a:cs typeface="+mn-lt"/>
              </a:rPr>
              <a:t>Post Majority youth have been displaced and assimilated into society. They need a place to feel safe, grow and have a sense of community. </a:t>
            </a:r>
            <a:endParaRPr lang="en-US" dirty="0"/>
          </a:p>
          <a:p>
            <a:endParaRPr lang="en-US" dirty="0">
              <a:ea typeface="+mn-lt"/>
              <a:cs typeface="+mn-lt"/>
            </a:endParaRPr>
          </a:p>
          <a:p>
            <a:r>
              <a:rPr lang="en-US" dirty="0">
                <a:ea typeface="+mn-lt"/>
                <a:cs typeface="+mn-lt"/>
              </a:rPr>
              <a:t>Mamow Weechiwaywin creates that space for Sandy Lake youth and young adults. It is breaking the cycle of inherited trauma and builds a healthier, resilient, and stronger generation. </a:t>
            </a:r>
            <a:endParaRPr lang="en-US" dirty="0"/>
          </a:p>
          <a:p>
            <a:r>
              <a:rPr lang="en-US" dirty="0"/>
              <a:t>We are stopping intergenerational trauma as a community. </a:t>
            </a:r>
          </a:p>
          <a:p>
            <a:pPr algn="l"/>
            <a:endParaRPr lang="en-US" dirty="0"/>
          </a:p>
        </p:txBody>
      </p:sp>
    </p:spTree>
    <p:extLst>
      <p:ext uri="{BB962C8B-B14F-4D97-AF65-F5344CB8AC3E}">
        <p14:creationId xmlns:p14="http://schemas.microsoft.com/office/powerpoint/2010/main" val="4291604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0745F0-38B2-0DBD-D4C5-464C2CE84649}"/>
              </a:ext>
            </a:extLst>
          </p:cNvPr>
          <p:cNvSpPr txBox="1"/>
          <p:nvPr/>
        </p:nvSpPr>
        <p:spPr>
          <a:xfrm>
            <a:off x="4126302" y="5154283"/>
            <a:ext cx="464388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8000">
                <a:latin typeface="Aptos Display"/>
              </a:rPr>
              <a:t>Miigwetch</a:t>
            </a:r>
            <a:endParaRPr lang="en-US" sz="8000">
              <a:latin typeface="Aptos"/>
            </a:endParaRPr>
          </a:p>
          <a:p>
            <a:pPr algn="ctr"/>
            <a:endParaRPr lang="en-US"/>
          </a:p>
        </p:txBody>
      </p:sp>
      <p:pic>
        <p:nvPicPr>
          <p:cNvPr id="5" name="Picture Placeholder 8" descr="A group of people posing for a photo&#10;&#10;AI-generated content may be incorrect.">
            <a:extLst>
              <a:ext uri="{FF2B5EF4-FFF2-40B4-BE49-F238E27FC236}">
                <a16:creationId xmlns:a16="http://schemas.microsoft.com/office/drawing/2014/main" id="{FFC75A25-1355-8A3B-33E0-B51948B48FB2}"/>
              </a:ext>
            </a:extLst>
          </p:cNvPr>
          <p:cNvPicPr>
            <a:picLocks noChangeAspect="1"/>
          </p:cNvPicPr>
          <p:nvPr/>
        </p:nvPicPr>
        <p:blipFill>
          <a:blip r:embed="rId2">
            <a:extLst>
              <a:ext uri="{28A0092B-C50C-407E-A947-70E740481C1C}">
                <a14:useLocalDpi xmlns:a14="http://schemas.microsoft.com/office/drawing/2010/main" val="0"/>
              </a:ext>
            </a:extLst>
          </a:blip>
          <a:srcRect t="35376" b="35376"/>
          <a:stretch>
            <a:fillRect/>
          </a:stretch>
        </p:blipFill>
        <p:spPr>
          <a:xfrm>
            <a:off x="0" y="0"/>
            <a:ext cx="12191999" cy="4754880"/>
          </a:xfrm>
          <a:prstGeom prst="rect">
            <a:avLst/>
          </a:prstGeom>
        </p:spPr>
      </p:pic>
    </p:spTree>
    <p:extLst>
      <p:ext uri="{BB962C8B-B14F-4D97-AF65-F5344CB8AC3E}">
        <p14:creationId xmlns:p14="http://schemas.microsoft.com/office/powerpoint/2010/main" val="69300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9ADF5C-A787-7C4E-9E0F-B5903365B1F1}"/>
              </a:ext>
            </a:extLst>
          </p:cNvPr>
          <p:cNvSpPr>
            <a:spLocks noGrp="1"/>
          </p:cNvSpPr>
          <p:nvPr>
            <p:ph type="title"/>
          </p:nvPr>
        </p:nvSpPr>
        <p:spPr/>
        <p:txBody>
          <a:bodyPr>
            <a:normAutofit/>
          </a:bodyPr>
          <a:lstStyle/>
          <a:p>
            <a:pPr algn="ctr">
              <a:lnSpc>
                <a:spcPct val="107000"/>
              </a:lnSpc>
              <a:spcAft>
                <a:spcPts val="800"/>
              </a:spcAft>
            </a:pPr>
            <a:r>
              <a:rPr lang="en-CA" sz="1200" b="1" kern="100">
                <a:solidFill>
                  <a:schemeClr val="accent6">
                    <a:lumMod val="50000"/>
                  </a:schemeClr>
                </a:solidFill>
                <a:effectLst/>
                <a:latin typeface="Aptos Display" panose="020B0004020202020204" pitchFamily="34" charset="0"/>
                <a:ea typeface="Aptos" panose="020B0004020202020204" pitchFamily="34" charset="0"/>
                <a:cs typeface="Times New Roman" panose="02020603050405020304" pitchFamily="18" charset="0"/>
              </a:rPr>
              <a:t>What is a (Band Representative)</a:t>
            </a:r>
            <a:br>
              <a:rPr lang="en-CA" sz="1200" b="1" kern="100">
                <a:solidFill>
                  <a:schemeClr val="accent6">
                    <a:lumMod val="50000"/>
                  </a:schemeClr>
                </a:solidFill>
                <a:effectLst/>
                <a:latin typeface="Aptos Display" panose="020B0004020202020204" pitchFamily="34" charset="0"/>
                <a:ea typeface="Aptos" panose="020B0004020202020204" pitchFamily="34" charset="0"/>
                <a:cs typeface="Times New Roman" panose="02020603050405020304" pitchFamily="18" charset="0"/>
              </a:rPr>
            </a:br>
            <a:br>
              <a:rPr lang="en-CA" sz="1100" b="1" kern="10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rPr>
            </a:br>
            <a:r>
              <a:rPr lang="en-CA" sz="1200" b="1" kern="100">
                <a:solidFill>
                  <a:schemeClr val="accent6">
                    <a:lumMod val="50000"/>
                  </a:schemeClr>
                </a:solidFill>
                <a:effectLst/>
                <a:latin typeface="Aptos Display" panose="020B0004020202020204" pitchFamily="34" charset="0"/>
                <a:ea typeface="Aptos" panose="020B0004020202020204" pitchFamily="34" charset="0"/>
                <a:cs typeface="Times New Roman" panose="02020603050405020304" pitchFamily="18" charset="0"/>
              </a:rPr>
              <a:t>A Band Representative (Band Rep) also known as a Family &amp; Child Advocate is a trained support worker who stands alongside our First Nation children, families, and caregivers when they become involved with any local Child Welfare Agencies. Their role is grounded in advocacy, cultural safety, and the protection of the family and community integrity. What our workers do.</a:t>
            </a:r>
            <a:br>
              <a:rPr lang="en-CA" sz="1100" kern="100">
                <a:effectLst/>
                <a:latin typeface="Aptos" panose="020B0004020202020204" pitchFamily="34" charset="0"/>
                <a:ea typeface="Aptos" panose="020B0004020202020204" pitchFamily="34" charset="0"/>
                <a:cs typeface="Times New Roman" panose="02020603050405020304" pitchFamily="18" charset="0"/>
              </a:rPr>
            </a:br>
            <a:endParaRPr lang="en-CA" sz="1200"/>
          </a:p>
        </p:txBody>
      </p:sp>
      <p:sp>
        <p:nvSpPr>
          <p:cNvPr id="5" name="Content Placeholder 4">
            <a:extLst>
              <a:ext uri="{FF2B5EF4-FFF2-40B4-BE49-F238E27FC236}">
                <a16:creationId xmlns:a16="http://schemas.microsoft.com/office/drawing/2014/main" id="{62E3BC9B-438F-FF26-1572-F17A8A7FD535}"/>
              </a:ext>
            </a:extLst>
          </p:cNvPr>
          <p:cNvSpPr>
            <a:spLocks noGrp="1"/>
          </p:cNvSpPr>
          <p:nvPr>
            <p:ph sz="half" idx="1"/>
          </p:nvPr>
        </p:nvSpPr>
        <p:spPr>
          <a:xfrm>
            <a:off x="723901" y="1825625"/>
            <a:ext cx="5295900" cy="4351338"/>
          </a:xfrm>
        </p:spPr>
        <p:txBody>
          <a:bodyPr>
            <a:normAutofit fontScale="47500" lnSpcReduction="20000"/>
          </a:bodyPr>
          <a:lstStyle/>
          <a:p>
            <a:pPr marL="0" indent="0">
              <a:buNone/>
            </a:pPr>
            <a:r>
              <a:rPr lang="en-CA">
                <a:solidFill>
                  <a:schemeClr val="accent6">
                    <a:lumMod val="50000"/>
                  </a:schemeClr>
                </a:solidFill>
              </a:rPr>
              <a:t>       Support and Advocate for Our People:</a:t>
            </a:r>
          </a:p>
          <a:p>
            <a:r>
              <a:rPr lang="en-CA">
                <a:solidFill>
                  <a:schemeClr val="accent6">
                    <a:lumMod val="50000"/>
                  </a:schemeClr>
                </a:solidFill>
              </a:rPr>
              <a:t>They provide guidance, information, and culturally grounded support to Sandy Lake First Nation members living in Thunder Bay and to any Sandy Lake Band member residing east of Thunder Bay.	</a:t>
            </a:r>
          </a:p>
          <a:p>
            <a:pPr marL="0" indent="0">
              <a:buNone/>
            </a:pPr>
            <a:r>
              <a:rPr lang="en-CA">
                <a:solidFill>
                  <a:schemeClr val="accent6">
                    <a:lumMod val="50000"/>
                  </a:schemeClr>
                </a:solidFill>
              </a:rPr>
              <a:t>       Walk Alongside Families:</a:t>
            </a:r>
          </a:p>
          <a:p>
            <a:r>
              <a:rPr lang="en-CA">
                <a:solidFill>
                  <a:schemeClr val="accent6">
                    <a:lumMod val="50000"/>
                  </a:schemeClr>
                </a:solidFill>
              </a:rPr>
              <a:t>They work collaboratively with children, parents, extended family, and caregivers to ensure their voices are heard and respected throughout any child welfare process. (That could be a safety plan, a family service plan or a child in care plan)</a:t>
            </a:r>
          </a:p>
          <a:p>
            <a:pPr marL="0" indent="0">
              <a:buNone/>
            </a:pPr>
            <a:r>
              <a:rPr lang="en-CA">
                <a:solidFill>
                  <a:schemeClr val="accent6">
                    <a:lumMod val="50000"/>
                  </a:schemeClr>
                </a:solidFill>
              </a:rPr>
              <a:t>      Navigate Child Welfare Systems, we work along side with CFS intake              and or on-going families’ files:</a:t>
            </a:r>
          </a:p>
          <a:p>
            <a:r>
              <a:rPr lang="en-CA">
                <a:solidFill>
                  <a:schemeClr val="accent6">
                    <a:lumMod val="50000"/>
                  </a:schemeClr>
                </a:solidFill>
              </a:rPr>
              <a:t>Band Reps help families understand why child welfare agencies may be involved, what their rights are, what the Agency obligations are and what steps need to be taken to close a file. They ensure families are not facing these systems alone. Band Rep workers attend emergency on-call calls from local CFS. Attend home visits with local CFS workers. Case reviews are done every four months with our members present at the case reviews, we always encourage families to attend. </a:t>
            </a:r>
          </a:p>
          <a:p>
            <a:r>
              <a:rPr lang="en-CA">
                <a:solidFill>
                  <a:schemeClr val="accent6">
                    <a:lumMod val="50000"/>
                  </a:schemeClr>
                </a:solidFill>
              </a:rPr>
              <a:t>Our workers need to have knowledge of Child Welfare documentation. Any in care documents, kinship, supervision, VYSA. </a:t>
            </a:r>
          </a:p>
          <a:p>
            <a:pPr marL="0" indent="0">
              <a:buNone/>
            </a:pPr>
            <a:endParaRPr lang="en-CA" sz="1200"/>
          </a:p>
        </p:txBody>
      </p:sp>
      <p:sp>
        <p:nvSpPr>
          <p:cNvPr id="6" name="Content Placeholder 5">
            <a:extLst>
              <a:ext uri="{FF2B5EF4-FFF2-40B4-BE49-F238E27FC236}">
                <a16:creationId xmlns:a16="http://schemas.microsoft.com/office/drawing/2014/main" id="{22343C92-CEEC-4DD4-5826-0DD08E70AF76}"/>
              </a:ext>
            </a:extLst>
          </p:cNvPr>
          <p:cNvSpPr>
            <a:spLocks noGrp="1"/>
          </p:cNvSpPr>
          <p:nvPr>
            <p:ph sz="half" idx="2"/>
          </p:nvPr>
        </p:nvSpPr>
        <p:spPr/>
        <p:txBody>
          <a:bodyPr>
            <a:normAutofit fontScale="47500" lnSpcReduction="20000"/>
          </a:bodyPr>
          <a:lstStyle/>
          <a:p>
            <a:pPr marL="0" indent="0">
              <a:buNone/>
            </a:pPr>
            <a:r>
              <a:rPr lang="en-CA"/>
              <a:t>      </a:t>
            </a:r>
            <a:r>
              <a:rPr lang="en-CA">
                <a:solidFill>
                  <a:schemeClr val="accent6">
                    <a:lumMod val="50000"/>
                  </a:schemeClr>
                </a:solidFill>
              </a:rPr>
              <a:t>Promote Transparency and Trust:</a:t>
            </a:r>
          </a:p>
          <a:p>
            <a:r>
              <a:rPr lang="en-CA">
                <a:solidFill>
                  <a:schemeClr val="accent6">
                    <a:lumMod val="50000"/>
                  </a:schemeClr>
                </a:solidFill>
              </a:rPr>
              <a:t>Our workers are open and honest with families and community members about the reasons for involvement. They communicate clearly, respectfully, and without judgment. Community members are also advised if there are child welfare concerns seen and noted, that Band reps have a duty to report. We are not child welfare, and it is up to the local CFS to deem the children safe or unsafe. That is not Band reps’ positions. We support the families and children. </a:t>
            </a:r>
          </a:p>
          <a:p>
            <a:pPr marL="0" indent="0">
              <a:buNone/>
            </a:pPr>
            <a:r>
              <a:rPr lang="en-CA">
                <a:solidFill>
                  <a:schemeClr val="accent6">
                    <a:lumMod val="50000"/>
                  </a:schemeClr>
                </a:solidFill>
              </a:rPr>
              <a:t>       Uphold Integrity and Cultural Values:</a:t>
            </a:r>
          </a:p>
          <a:p>
            <a:r>
              <a:rPr lang="en-CA">
                <a:solidFill>
                  <a:schemeClr val="accent6">
                    <a:lumMod val="50000"/>
                  </a:schemeClr>
                </a:solidFill>
              </a:rPr>
              <a:t>Band Reps carry out their work with dignity, compassion, and grace, ensuring that cultural identity, family connections, and community values remain at the centre of every decision.</a:t>
            </a:r>
          </a:p>
          <a:p>
            <a:endParaRPr lang="en-CA" sz="1200"/>
          </a:p>
        </p:txBody>
      </p:sp>
    </p:spTree>
    <p:extLst>
      <p:ext uri="{BB962C8B-B14F-4D97-AF65-F5344CB8AC3E}">
        <p14:creationId xmlns:p14="http://schemas.microsoft.com/office/powerpoint/2010/main" val="189390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B2CA4-05DC-8B14-D927-C2357D83974A}"/>
              </a:ext>
            </a:extLst>
          </p:cNvPr>
          <p:cNvSpPr txBox="1"/>
          <p:nvPr/>
        </p:nvSpPr>
        <p:spPr>
          <a:xfrm>
            <a:off x="3192780" y="1265332"/>
            <a:ext cx="6515100" cy="3946337"/>
          </a:xfrm>
          <a:prstGeom prst="rect">
            <a:avLst/>
          </a:prstGeom>
          <a:noFill/>
        </p:spPr>
        <p:txBody>
          <a:bodyPr wrap="square">
            <a:spAutoFit/>
          </a:bodyPr>
          <a:lstStyle/>
          <a:p>
            <a:pPr algn="ctr">
              <a:lnSpc>
                <a:spcPct val="107000"/>
              </a:lnSpc>
              <a:spcAft>
                <a:spcPts val="800"/>
              </a:spcAft>
              <a:buNone/>
            </a:pPr>
            <a:r>
              <a:rPr lang="en-CA" sz="1800" b="1" kern="100">
                <a:effectLst/>
                <a:latin typeface="Aptos Display" panose="020B0004020202020204" pitchFamily="34" charset="0"/>
                <a:ea typeface="Aptos" panose="020B0004020202020204" pitchFamily="34" charset="0"/>
                <a:cs typeface="Times New Roman" panose="02020603050405020304" pitchFamily="18" charset="0"/>
              </a:rPr>
              <a:t>Why This Role Matters</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b="1" kern="100">
                <a:effectLst/>
                <a:latin typeface="Aptos Display" panose="020B0004020202020204" pitchFamily="34" charset="0"/>
                <a:ea typeface="Aptos" panose="020B0004020202020204" pitchFamily="34" charset="0"/>
                <a:cs typeface="Times New Roman" panose="02020603050405020304" pitchFamily="18" charset="0"/>
              </a:rPr>
              <a:t>Family &amp; Child Advocate workers help protect the rights of our children and families, reduce harm, and ensure that child welfare involvement is handled in a way that honours our people, our culture, and our inherent right to care for our own.</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b="1" kern="100">
                <a:effectLst/>
                <a:latin typeface="Aptos Display" panose="020B0004020202020204" pitchFamily="34" charset="0"/>
                <a:ea typeface="Aptos" panose="020B0004020202020204" pitchFamily="34" charset="0"/>
                <a:cs typeface="Times New Roman" panose="02020603050405020304" pitchFamily="18" charset="0"/>
              </a:rPr>
              <a:t>Home visits</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800" b="1" kern="100">
                <a:effectLst/>
                <a:latin typeface="Aptos Display" panose="020B0004020202020204" pitchFamily="34" charset="0"/>
                <a:ea typeface="Aptos" panose="020B0004020202020204" pitchFamily="34" charset="0"/>
                <a:cs typeface="Times New Roman" panose="02020603050405020304" pitchFamily="18" charset="0"/>
              </a:rPr>
              <a:t>Referrals to community resources links, counselling, addictions, medical.</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CA" sz="1800" b="1" kern="100">
                <a:effectLst/>
                <a:latin typeface="Aptos Display" panose="020B0004020202020204" pitchFamily="34" charset="0"/>
                <a:ea typeface="Aptos" panose="020B0004020202020204" pitchFamily="34" charset="0"/>
                <a:cs typeface="Times New Roman" panose="02020603050405020304" pitchFamily="18" charset="0"/>
              </a:rPr>
              <a:t>Band Reps participate in family planning, plan of care meetings and safety plan meetings.  In theses spaces, our Band reps could recommend prevention programs and services available in the city.</a:t>
            </a:r>
            <a:endParaRPr lang="en-CA" sz="1600" b="1"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790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9CE007C-33DF-3DF1-2F43-BE5E3D65E0A4}"/>
              </a:ext>
            </a:extLst>
          </p:cNvPr>
          <p:cNvGraphicFramePr>
            <a:graphicFrameLocks noGrp="1"/>
          </p:cNvGraphicFramePr>
          <p:nvPr>
            <p:extLst>
              <p:ext uri="{D42A27DB-BD31-4B8C-83A1-F6EECF244321}">
                <p14:modId xmlns:p14="http://schemas.microsoft.com/office/powerpoint/2010/main" val="811201226"/>
              </p:ext>
            </p:extLst>
          </p:nvPr>
        </p:nvGraphicFramePr>
        <p:xfrm>
          <a:off x="2363300" y="1605706"/>
          <a:ext cx="8030380" cy="633572"/>
        </p:xfrm>
        <a:graphic>
          <a:graphicData uri="http://schemas.openxmlformats.org/drawingml/2006/table">
            <a:tbl>
              <a:tblPr firstRow="1" firstCol="1" bandRow="1">
                <a:tableStyleId>{5C22544A-7EE6-4342-B048-85BDC9FD1C3A}</a:tableStyleId>
              </a:tblPr>
              <a:tblGrid>
                <a:gridCol w="1606076">
                  <a:extLst>
                    <a:ext uri="{9D8B030D-6E8A-4147-A177-3AD203B41FA5}">
                      <a16:colId xmlns:a16="http://schemas.microsoft.com/office/drawing/2014/main" val="355781350"/>
                    </a:ext>
                  </a:extLst>
                </a:gridCol>
                <a:gridCol w="1606076">
                  <a:extLst>
                    <a:ext uri="{9D8B030D-6E8A-4147-A177-3AD203B41FA5}">
                      <a16:colId xmlns:a16="http://schemas.microsoft.com/office/drawing/2014/main" val="3232006959"/>
                    </a:ext>
                  </a:extLst>
                </a:gridCol>
                <a:gridCol w="1606076">
                  <a:extLst>
                    <a:ext uri="{9D8B030D-6E8A-4147-A177-3AD203B41FA5}">
                      <a16:colId xmlns:a16="http://schemas.microsoft.com/office/drawing/2014/main" val="2980954029"/>
                    </a:ext>
                  </a:extLst>
                </a:gridCol>
                <a:gridCol w="1606076">
                  <a:extLst>
                    <a:ext uri="{9D8B030D-6E8A-4147-A177-3AD203B41FA5}">
                      <a16:colId xmlns:a16="http://schemas.microsoft.com/office/drawing/2014/main" val="542885549"/>
                    </a:ext>
                  </a:extLst>
                </a:gridCol>
                <a:gridCol w="1606076">
                  <a:extLst>
                    <a:ext uri="{9D8B030D-6E8A-4147-A177-3AD203B41FA5}">
                      <a16:colId xmlns:a16="http://schemas.microsoft.com/office/drawing/2014/main" val="1712242141"/>
                    </a:ext>
                  </a:extLst>
                </a:gridCol>
              </a:tblGrid>
              <a:tr h="194564">
                <a:tc>
                  <a:txBody>
                    <a:bodyPr/>
                    <a:lstStyle/>
                    <a:p>
                      <a:pPr>
                        <a:lnSpc>
                          <a:spcPct val="107000"/>
                        </a:lnSpc>
                        <a:spcAft>
                          <a:spcPts val="800"/>
                        </a:spcAft>
                        <a:buNone/>
                      </a:pPr>
                      <a:r>
                        <a:rPr lang="en-CA" sz="1200" kern="100">
                          <a:effectLst>
                            <a:outerShdw blurRad="50800" dist="50800" dir="5400000" algn="ctr" rotWithShape="0">
                              <a:schemeClr val="tx2"/>
                            </a:outerShdw>
                          </a:effectLst>
                        </a:rPr>
                        <a:t>Date</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Tikinagan</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Dilico</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Ottawa CFS</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NCFS</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366636"/>
                  </a:ext>
                </a:extLst>
              </a:tr>
              <a:tr h="223498">
                <a:tc>
                  <a:txBody>
                    <a:bodyPr/>
                    <a:lstStyle/>
                    <a:p>
                      <a:pPr>
                        <a:lnSpc>
                          <a:spcPct val="107000"/>
                        </a:lnSpc>
                        <a:spcAft>
                          <a:spcPts val="800"/>
                        </a:spcAft>
                        <a:buNone/>
                      </a:pPr>
                      <a:r>
                        <a:rPr lang="en-CA" sz="1200" kern="100">
                          <a:effectLst>
                            <a:outerShdw blurRad="50800" dist="50800" dir="5400000" algn="ctr" rotWithShape="0">
                              <a:schemeClr val="tx2"/>
                            </a:outerShdw>
                          </a:effectLst>
                        </a:rPr>
                        <a:t>April 2022</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38</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2</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3</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2</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3436492"/>
                  </a:ext>
                </a:extLst>
              </a:tr>
              <a:tr h="215510">
                <a:tc>
                  <a:txBody>
                    <a:bodyPr/>
                    <a:lstStyle/>
                    <a:p>
                      <a:pPr>
                        <a:lnSpc>
                          <a:spcPct val="107000"/>
                        </a:lnSpc>
                        <a:spcAft>
                          <a:spcPts val="800"/>
                        </a:spcAft>
                        <a:buNone/>
                      </a:pPr>
                      <a:r>
                        <a:rPr lang="en-CA" sz="1200" kern="100">
                          <a:effectLst>
                            <a:outerShdw blurRad="50800" dist="50800" dir="5400000" algn="ctr" rotWithShape="0">
                              <a:schemeClr val="tx2"/>
                            </a:outerShdw>
                          </a:effectLst>
                        </a:rPr>
                        <a:t>Nov 2025</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12</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2</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0</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outerShdw blurRad="50800" dist="50800" dir="5400000" algn="ctr" rotWithShape="0">
                              <a:schemeClr val="tx2"/>
                            </a:outerShdw>
                          </a:effectLst>
                        </a:rPr>
                        <a:t>0</a:t>
                      </a:r>
                      <a:endParaRPr lang="en-CA" sz="1100" kern="100">
                        <a:effectLst>
                          <a:outerShdw blurRad="50800" dist="50800" dir="5400000" algn="ctr" rotWithShape="0">
                            <a:schemeClr val="tx2"/>
                          </a:outerShdw>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386092"/>
                  </a:ext>
                </a:extLst>
              </a:tr>
            </a:tbl>
          </a:graphicData>
        </a:graphic>
      </p:graphicFrame>
      <p:graphicFrame>
        <p:nvGraphicFramePr>
          <p:cNvPr id="8" name="Table 7">
            <a:extLst>
              <a:ext uri="{FF2B5EF4-FFF2-40B4-BE49-F238E27FC236}">
                <a16:creationId xmlns:a16="http://schemas.microsoft.com/office/drawing/2014/main" id="{6165EFCC-42A6-993A-65B4-4CFE5E7A5956}"/>
              </a:ext>
            </a:extLst>
          </p:cNvPr>
          <p:cNvGraphicFramePr>
            <a:graphicFrameLocks noGrp="1"/>
          </p:cNvGraphicFramePr>
          <p:nvPr>
            <p:extLst>
              <p:ext uri="{D42A27DB-BD31-4B8C-83A1-F6EECF244321}">
                <p14:modId xmlns:p14="http://schemas.microsoft.com/office/powerpoint/2010/main" val="4029403835"/>
              </p:ext>
            </p:extLst>
          </p:nvPr>
        </p:nvGraphicFramePr>
        <p:xfrm>
          <a:off x="2363300" y="3039650"/>
          <a:ext cx="8121820" cy="617949"/>
        </p:xfrm>
        <a:graphic>
          <a:graphicData uri="http://schemas.openxmlformats.org/drawingml/2006/table">
            <a:tbl>
              <a:tblPr firstRow="1" firstCol="1" bandRow="1">
                <a:tableStyleId>{5C22544A-7EE6-4342-B048-85BDC9FD1C3A}</a:tableStyleId>
              </a:tblPr>
              <a:tblGrid>
                <a:gridCol w="1624364">
                  <a:extLst>
                    <a:ext uri="{9D8B030D-6E8A-4147-A177-3AD203B41FA5}">
                      <a16:colId xmlns:a16="http://schemas.microsoft.com/office/drawing/2014/main" val="3095783817"/>
                    </a:ext>
                  </a:extLst>
                </a:gridCol>
                <a:gridCol w="1624364">
                  <a:extLst>
                    <a:ext uri="{9D8B030D-6E8A-4147-A177-3AD203B41FA5}">
                      <a16:colId xmlns:a16="http://schemas.microsoft.com/office/drawing/2014/main" val="144952451"/>
                    </a:ext>
                  </a:extLst>
                </a:gridCol>
                <a:gridCol w="1624364">
                  <a:extLst>
                    <a:ext uri="{9D8B030D-6E8A-4147-A177-3AD203B41FA5}">
                      <a16:colId xmlns:a16="http://schemas.microsoft.com/office/drawing/2014/main" val="1555919092"/>
                    </a:ext>
                  </a:extLst>
                </a:gridCol>
                <a:gridCol w="1624364">
                  <a:extLst>
                    <a:ext uri="{9D8B030D-6E8A-4147-A177-3AD203B41FA5}">
                      <a16:colId xmlns:a16="http://schemas.microsoft.com/office/drawing/2014/main" val="3365803788"/>
                    </a:ext>
                  </a:extLst>
                </a:gridCol>
                <a:gridCol w="1624364">
                  <a:extLst>
                    <a:ext uri="{9D8B030D-6E8A-4147-A177-3AD203B41FA5}">
                      <a16:colId xmlns:a16="http://schemas.microsoft.com/office/drawing/2014/main" val="675043754"/>
                    </a:ext>
                  </a:extLst>
                </a:gridCol>
              </a:tblGrid>
              <a:tr h="205983">
                <a:tc>
                  <a:txBody>
                    <a:bodyPr/>
                    <a:lstStyle/>
                    <a:p>
                      <a:pPr>
                        <a:lnSpc>
                          <a:spcPct val="107000"/>
                        </a:lnSpc>
                        <a:spcAft>
                          <a:spcPts val="800"/>
                        </a:spcAft>
                        <a:buNone/>
                      </a:pPr>
                      <a:r>
                        <a:rPr lang="en-CA" sz="1200" kern="100">
                          <a:effectLst/>
                        </a:rPr>
                        <a:t>Date</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Tikinagan</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Dilico</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Ottawa CFS</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NCFS</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670168"/>
                  </a:ext>
                </a:extLst>
              </a:tr>
              <a:tr h="205983">
                <a:tc>
                  <a:txBody>
                    <a:bodyPr/>
                    <a:lstStyle/>
                    <a:p>
                      <a:pPr>
                        <a:lnSpc>
                          <a:spcPct val="107000"/>
                        </a:lnSpc>
                        <a:spcAft>
                          <a:spcPts val="800"/>
                        </a:spcAft>
                        <a:buNone/>
                      </a:pPr>
                      <a:r>
                        <a:rPr lang="en-CA" sz="1200" kern="100">
                          <a:effectLst/>
                        </a:rPr>
                        <a:t>April 2022</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42</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2</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2</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4</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314785"/>
                  </a:ext>
                </a:extLst>
              </a:tr>
              <a:tr h="205983">
                <a:tc>
                  <a:txBody>
                    <a:bodyPr/>
                    <a:lstStyle/>
                    <a:p>
                      <a:pPr>
                        <a:lnSpc>
                          <a:spcPct val="107000"/>
                        </a:lnSpc>
                        <a:spcAft>
                          <a:spcPts val="800"/>
                        </a:spcAft>
                        <a:buNone/>
                      </a:pPr>
                      <a:r>
                        <a:rPr lang="en-CA" sz="1200" kern="100">
                          <a:effectLst/>
                        </a:rPr>
                        <a:t>Nov 2025</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12</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2</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0</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CA" sz="1200" kern="100">
                          <a:effectLst/>
                        </a:rPr>
                        <a:t>0</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207104"/>
                  </a:ext>
                </a:extLst>
              </a:tr>
            </a:tbl>
          </a:graphicData>
        </a:graphic>
      </p:graphicFrame>
      <p:graphicFrame>
        <p:nvGraphicFramePr>
          <p:cNvPr id="9" name="Table 8">
            <a:extLst>
              <a:ext uri="{FF2B5EF4-FFF2-40B4-BE49-F238E27FC236}">
                <a16:creationId xmlns:a16="http://schemas.microsoft.com/office/drawing/2014/main" id="{38FEB9BB-0CD5-C11B-3524-BEBA882B2D8D}"/>
              </a:ext>
            </a:extLst>
          </p:cNvPr>
          <p:cNvGraphicFramePr>
            <a:graphicFrameLocks noGrp="1"/>
          </p:cNvGraphicFramePr>
          <p:nvPr>
            <p:extLst>
              <p:ext uri="{D42A27DB-BD31-4B8C-83A1-F6EECF244321}">
                <p14:modId xmlns:p14="http://schemas.microsoft.com/office/powerpoint/2010/main" val="2027994232"/>
              </p:ext>
            </p:extLst>
          </p:nvPr>
        </p:nvGraphicFramePr>
        <p:xfrm>
          <a:off x="2363300" y="4457971"/>
          <a:ext cx="8121820" cy="628276"/>
        </p:xfrm>
        <a:graphic>
          <a:graphicData uri="http://schemas.openxmlformats.org/drawingml/2006/table">
            <a:tbl>
              <a:tblPr firstRow="1" firstCol="1" bandRow="1">
                <a:tableStyleId>{5C22544A-7EE6-4342-B048-85BDC9FD1C3A}</a:tableStyleId>
              </a:tblPr>
              <a:tblGrid>
                <a:gridCol w="1624364">
                  <a:extLst>
                    <a:ext uri="{9D8B030D-6E8A-4147-A177-3AD203B41FA5}">
                      <a16:colId xmlns:a16="http://schemas.microsoft.com/office/drawing/2014/main" val="1620482250"/>
                    </a:ext>
                  </a:extLst>
                </a:gridCol>
                <a:gridCol w="1624364">
                  <a:extLst>
                    <a:ext uri="{9D8B030D-6E8A-4147-A177-3AD203B41FA5}">
                      <a16:colId xmlns:a16="http://schemas.microsoft.com/office/drawing/2014/main" val="3982568378"/>
                    </a:ext>
                  </a:extLst>
                </a:gridCol>
                <a:gridCol w="1624364">
                  <a:extLst>
                    <a:ext uri="{9D8B030D-6E8A-4147-A177-3AD203B41FA5}">
                      <a16:colId xmlns:a16="http://schemas.microsoft.com/office/drawing/2014/main" val="3859588246"/>
                    </a:ext>
                  </a:extLst>
                </a:gridCol>
                <a:gridCol w="1624364">
                  <a:extLst>
                    <a:ext uri="{9D8B030D-6E8A-4147-A177-3AD203B41FA5}">
                      <a16:colId xmlns:a16="http://schemas.microsoft.com/office/drawing/2014/main" val="943215328"/>
                    </a:ext>
                  </a:extLst>
                </a:gridCol>
                <a:gridCol w="1624364">
                  <a:extLst>
                    <a:ext uri="{9D8B030D-6E8A-4147-A177-3AD203B41FA5}">
                      <a16:colId xmlns:a16="http://schemas.microsoft.com/office/drawing/2014/main" val="1689726448"/>
                    </a:ext>
                  </a:extLst>
                </a:gridCol>
              </a:tblGrid>
              <a:tr h="0">
                <a:tc>
                  <a:txBody>
                    <a:bodyPr/>
                    <a:lstStyle/>
                    <a:p>
                      <a:pPr>
                        <a:lnSpc>
                          <a:spcPct val="107000"/>
                        </a:lnSpc>
                        <a:spcAft>
                          <a:spcPts val="800"/>
                        </a:spcAft>
                        <a:buNone/>
                      </a:pPr>
                      <a:r>
                        <a:rPr lang="en-CA" sz="1200" kern="100">
                          <a:effectLst/>
                        </a:rPr>
                        <a:t>Date</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Tikinagan</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Dilico</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Ottawa CFS</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NCFS</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952451463"/>
                  </a:ext>
                </a:extLst>
              </a:tr>
              <a:tr h="251212">
                <a:tc>
                  <a:txBody>
                    <a:bodyPr/>
                    <a:lstStyle/>
                    <a:p>
                      <a:pPr>
                        <a:lnSpc>
                          <a:spcPct val="107000"/>
                        </a:lnSpc>
                        <a:spcAft>
                          <a:spcPts val="800"/>
                        </a:spcAft>
                        <a:buNone/>
                      </a:pPr>
                      <a:r>
                        <a:rPr lang="en-CA" sz="1200" kern="100">
                          <a:effectLst/>
                        </a:rPr>
                        <a:t>April</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10</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0</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1</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2</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998758630"/>
                  </a:ext>
                </a:extLst>
              </a:tr>
              <a:tr h="169585">
                <a:tc>
                  <a:txBody>
                    <a:bodyPr/>
                    <a:lstStyle/>
                    <a:p>
                      <a:pPr>
                        <a:lnSpc>
                          <a:spcPct val="107000"/>
                        </a:lnSpc>
                        <a:spcAft>
                          <a:spcPts val="800"/>
                        </a:spcAft>
                        <a:buNone/>
                      </a:pPr>
                      <a:r>
                        <a:rPr lang="en-CA" sz="1200" kern="100">
                          <a:effectLst/>
                        </a:rPr>
                        <a:t>Nov 2025</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6</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0</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a:effectLst/>
                        </a:rPr>
                        <a:t>0</a:t>
                      </a:r>
                      <a:endParaRPr lang="en-CA"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tc>
                  <a:txBody>
                    <a:bodyPr/>
                    <a:lstStyle/>
                    <a:p>
                      <a:pPr>
                        <a:lnSpc>
                          <a:spcPct val="107000"/>
                        </a:lnSpc>
                        <a:spcAft>
                          <a:spcPts val="800"/>
                        </a:spcAft>
                        <a:buNone/>
                      </a:pPr>
                      <a:r>
                        <a:rPr lang="en-CA" sz="1200" kern="100" dirty="0">
                          <a:effectLst/>
                        </a:rPr>
                        <a:t>2</a:t>
                      </a:r>
                      <a:endParaRPr lang="en-CA"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100736638"/>
                  </a:ext>
                </a:extLst>
              </a:tr>
            </a:tbl>
          </a:graphicData>
        </a:graphic>
      </p:graphicFrame>
    </p:spTree>
    <p:extLst>
      <p:ext uri="{BB962C8B-B14F-4D97-AF65-F5344CB8AC3E}">
        <p14:creationId xmlns:p14="http://schemas.microsoft.com/office/powerpoint/2010/main" val="311052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CE68-33CE-541A-A3CC-03D076510D5E}"/>
              </a:ext>
            </a:extLst>
          </p:cNvPr>
          <p:cNvSpPr>
            <a:spLocks noGrp="1"/>
          </p:cNvSpPr>
          <p:nvPr>
            <p:ph type="title"/>
          </p:nvPr>
        </p:nvSpPr>
        <p:spPr>
          <a:xfrm>
            <a:off x="2648348" y="1488904"/>
            <a:ext cx="6675120" cy="2980055"/>
          </a:xfrm>
        </p:spPr>
        <p:txBody>
          <a:bodyPr>
            <a:normAutofit/>
          </a:bodyPr>
          <a:lstStyle/>
          <a:p>
            <a:pPr algn="ctr"/>
            <a:r>
              <a:rPr lang="en-CA" dirty="0"/>
              <a:t>“This is generational work. And it deserves generational commitment”.</a:t>
            </a:r>
            <a:br>
              <a:rPr lang="en-CA" dirty="0"/>
            </a:br>
            <a:endParaRPr lang="en-CA" dirty="0"/>
          </a:p>
        </p:txBody>
      </p:sp>
    </p:spTree>
    <p:extLst>
      <p:ext uri="{BB962C8B-B14F-4D97-AF65-F5344CB8AC3E}">
        <p14:creationId xmlns:p14="http://schemas.microsoft.com/office/powerpoint/2010/main" val="179365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28A14947-AA24-E837-4165-0B41D89190E7}"/>
              </a:ext>
            </a:extLst>
          </p:cNvPr>
          <p:cNvSpPr>
            <a:spLocks noGrp="1"/>
          </p:cNvSpPr>
          <p:nvPr>
            <p:ph type="dt" sz="half" idx="17"/>
          </p:nvPr>
        </p:nvSpPr>
        <p:spPr/>
        <p:txBody>
          <a:bodyPr/>
          <a:lstStyle/>
          <a:p>
            <a:fld id="{E4E981A1-C564-488D-B4B6-3CC796C959F2}" type="datetime1">
              <a:rPr lang="en-US" smtClean="0"/>
              <a:t>1/11/2026</a:t>
            </a:fld>
            <a:endParaRPr lang="en-US" sz="900"/>
          </a:p>
        </p:txBody>
      </p:sp>
      <p:sp>
        <p:nvSpPr>
          <p:cNvPr id="7" name="Slide Number Placeholder 6">
            <a:extLst>
              <a:ext uri="{FF2B5EF4-FFF2-40B4-BE49-F238E27FC236}">
                <a16:creationId xmlns:a16="http://schemas.microsoft.com/office/drawing/2014/main" id="{B655249D-C236-60ED-2392-89AA70E44C01}"/>
              </a:ext>
            </a:extLst>
          </p:cNvPr>
          <p:cNvSpPr>
            <a:spLocks noGrp="1"/>
          </p:cNvSpPr>
          <p:nvPr>
            <p:ph type="sldNum" sz="quarter" idx="19"/>
          </p:nvPr>
        </p:nvSpPr>
        <p:spPr/>
        <p:txBody>
          <a:bodyPr/>
          <a:lstStyle/>
          <a:p>
            <a:fld id="{AEAA3239-9EA4-4A65-A281-97F994456D9F}" type="slidenum">
              <a:rPr lang="en-US" smtClean="0"/>
              <a:pPr/>
              <a:t>7</a:t>
            </a:fld>
            <a:endParaRPr lang="en-US" sz="900"/>
          </a:p>
        </p:txBody>
      </p:sp>
      <p:sp>
        <p:nvSpPr>
          <p:cNvPr id="10" name="TextBox 9">
            <a:extLst>
              <a:ext uri="{FF2B5EF4-FFF2-40B4-BE49-F238E27FC236}">
                <a16:creationId xmlns:a16="http://schemas.microsoft.com/office/drawing/2014/main" id="{FDB2936D-9953-4F26-9C17-C7D0E8CC51F4}"/>
              </a:ext>
            </a:extLst>
          </p:cNvPr>
          <p:cNvSpPr txBox="1"/>
          <p:nvPr/>
        </p:nvSpPr>
        <p:spPr>
          <a:xfrm>
            <a:off x="3581400" y="1304234"/>
            <a:ext cx="6305266" cy="2934269"/>
          </a:xfrm>
          <a:prstGeom prst="rect">
            <a:avLst/>
          </a:prstGeom>
          <a:noFill/>
        </p:spPr>
        <p:txBody>
          <a:bodyPr wrap="square" lIns="91440" tIns="45720" rIns="91440" bIns="45720" rtlCol="0" anchor="t">
            <a:normAutofit fontScale="92500" lnSpcReduction="20000"/>
          </a:bodyPr>
          <a:lstStyle/>
          <a:p>
            <a:pPr marL="0" algn="l">
              <a:buNone/>
            </a:pPr>
            <a:r>
              <a:rPr lang="en-CA" sz="4800" b="0" dirty="0">
                <a:effectLst/>
                <a:latin typeface="Avenir Next LT Pro"/>
              </a:rPr>
              <a:t>All My Relations  </a:t>
            </a:r>
            <a:r>
              <a:rPr lang="en-CA" sz="4800" dirty="0">
                <a:latin typeface="Avenir Next LT Pro"/>
              </a:rPr>
              <a:t>Prevention</a:t>
            </a:r>
            <a:endParaRPr lang="en-CA" sz="4800" b="0" dirty="0">
              <a:effectLst/>
              <a:latin typeface="Avenir Next LT Pro"/>
            </a:endParaRPr>
          </a:p>
          <a:p>
            <a:pPr marL="0" algn="l">
              <a:buNone/>
            </a:pPr>
            <a:r>
              <a:rPr lang="en-CA" sz="4800" b="0" dirty="0">
                <a:effectLst/>
                <a:latin typeface="Avenir Next LT Pro"/>
              </a:rPr>
              <a:t>Support with Addictions</a:t>
            </a:r>
            <a:r>
              <a:rPr lang="en-CA" sz="4800" dirty="0">
                <a:latin typeface="Avenir Next LT Pro"/>
              </a:rPr>
              <a:t>, After care, and </a:t>
            </a:r>
            <a:r>
              <a:rPr sz="4800" b="0" dirty="0">
                <a:effectLst/>
                <a:latin typeface="Avenir Next LT Pro"/>
              </a:rPr>
              <a:t> Family Services</a:t>
            </a:r>
            <a:r>
              <a:rPr dirty="0">
                <a:effectLst/>
              </a:rPr>
              <a:t> </a:t>
            </a:r>
            <a:endParaRPr lang="en-CA" dirty="0"/>
          </a:p>
        </p:txBody>
      </p:sp>
      <p:sp>
        <p:nvSpPr>
          <p:cNvPr id="11" name="TextBox 10">
            <a:extLst>
              <a:ext uri="{FF2B5EF4-FFF2-40B4-BE49-F238E27FC236}">
                <a16:creationId xmlns:a16="http://schemas.microsoft.com/office/drawing/2014/main" id="{5622514A-1DC4-4FCB-981C-2149986047C7}"/>
              </a:ext>
            </a:extLst>
          </p:cNvPr>
          <p:cNvSpPr txBox="1"/>
          <p:nvPr/>
        </p:nvSpPr>
        <p:spPr>
          <a:xfrm>
            <a:off x="3709652" y="4589473"/>
            <a:ext cx="4900948" cy="964293"/>
          </a:xfrm>
          <a:prstGeom prst="rect">
            <a:avLst/>
          </a:prstGeom>
          <a:noFill/>
        </p:spPr>
        <p:txBody>
          <a:bodyPr wrap="square" lIns="91440" tIns="45720" rIns="91440" bIns="45720" rtlCol="0" anchor="t">
            <a:normAutofit/>
          </a:bodyPr>
          <a:lstStyle/>
          <a:p>
            <a:pPr marL="0" algn="ctr">
              <a:buNone/>
            </a:pPr>
            <a:r>
              <a:rPr sz="1800" b="0" dirty="0">
                <a:effectLst/>
                <a:latin typeface="Avenir Next LT Pro"/>
              </a:rPr>
              <a:t>Community</a:t>
            </a:r>
            <a:r>
              <a:rPr lang="en-CA" sz="1800" b="0" dirty="0">
                <a:effectLst/>
                <a:latin typeface="Avenir Next LT Pro"/>
              </a:rPr>
              <a:t> </a:t>
            </a:r>
            <a:r>
              <a:rPr lang="en-CA" sz="1800" b="0" dirty="0" err="1">
                <a:effectLst/>
                <a:latin typeface="Avenir Next LT Pro"/>
              </a:rPr>
              <a:t>em</a:t>
            </a:r>
            <a:r>
              <a:rPr sz="1800" b="0" dirty="0">
                <a:effectLst/>
                <a:latin typeface="Avenir Next LT Pro"/>
              </a:rPr>
              <a:t>powered pathways for healing, resilience, and sustained support</a:t>
            </a:r>
            <a:r>
              <a:rPr dirty="0">
                <a:effectLst/>
              </a:rPr>
              <a:t> </a:t>
            </a:r>
            <a:endParaRPr lang="en-CA" dirty="0"/>
          </a:p>
        </p:txBody>
      </p:sp>
    </p:spTree>
    <p:extLst>
      <p:ext uri="{BB962C8B-B14F-4D97-AF65-F5344CB8AC3E}">
        <p14:creationId xmlns:p14="http://schemas.microsoft.com/office/powerpoint/2010/main" val="228022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09F3043-CD45-49AC-9253-7E594FFA69A3}"/>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rcRect/>
          <a:stretch/>
        </p:blipFill>
        <p:spPr>
          <a:xfrm>
            <a:off x="131763" y="1301750"/>
            <a:ext cx="5080000" cy="4254500"/>
          </a:xfrm>
          <a:prstGeom prst="rect">
            <a:avLst/>
          </a:prstGeom>
        </p:spPr>
      </p:pic>
      <p:sp>
        <p:nvSpPr>
          <p:cNvPr id="6" name="Date Placeholder 5">
            <a:extLst>
              <a:ext uri="{FF2B5EF4-FFF2-40B4-BE49-F238E27FC236}">
                <a16:creationId xmlns:a16="http://schemas.microsoft.com/office/drawing/2014/main" id="{91D9696D-6481-48C3-4E23-1FD848ED9524}"/>
              </a:ext>
            </a:extLst>
          </p:cNvPr>
          <p:cNvSpPr>
            <a:spLocks noGrp="1"/>
          </p:cNvSpPr>
          <p:nvPr>
            <p:ph type="dt" sz="half" idx="17"/>
          </p:nvPr>
        </p:nvSpPr>
        <p:spPr/>
        <p:txBody>
          <a:bodyPr/>
          <a:lstStyle/>
          <a:p>
            <a:fld id="{E4E981A1-C564-488D-B4B6-3CC796C959F2}" type="datetime1">
              <a:rPr lang="en-US" smtClean="0"/>
              <a:t>1/11/2026</a:t>
            </a:fld>
            <a:endParaRPr lang="en-US" sz="900"/>
          </a:p>
        </p:txBody>
      </p:sp>
      <p:sp>
        <p:nvSpPr>
          <p:cNvPr id="7" name="Slide Number Placeholder 6">
            <a:extLst>
              <a:ext uri="{FF2B5EF4-FFF2-40B4-BE49-F238E27FC236}">
                <a16:creationId xmlns:a16="http://schemas.microsoft.com/office/drawing/2014/main" id="{BD557CC8-A10A-2DF0-C4BB-61AFCF88DCB3}"/>
              </a:ext>
            </a:extLst>
          </p:cNvPr>
          <p:cNvSpPr>
            <a:spLocks noGrp="1"/>
          </p:cNvSpPr>
          <p:nvPr>
            <p:ph type="sldNum" sz="quarter" idx="19"/>
          </p:nvPr>
        </p:nvSpPr>
        <p:spPr/>
        <p:txBody>
          <a:bodyPr/>
          <a:lstStyle/>
          <a:p>
            <a:fld id="{AEAA3239-9EA4-4A65-A281-97F994456D9F}" type="slidenum">
              <a:rPr lang="en-US" smtClean="0"/>
              <a:pPr/>
              <a:t>8</a:t>
            </a:fld>
            <a:endParaRPr lang="en-US" sz="900"/>
          </a:p>
        </p:txBody>
      </p:sp>
      <p:sp>
        <p:nvSpPr>
          <p:cNvPr id="10" name="TextBox 9">
            <a:extLst>
              <a:ext uri="{FF2B5EF4-FFF2-40B4-BE49-F238E27FC236}">
                <a16:creationId xmlns:a16="http://schemas.microsoft.com/office/drawing/2014/main" id="{5947DC7B-BBE3-4006-9828-85A7C5FD7834}"/>
              </a:ext>
            </a:extLst>
          </p:cNvPr>
          <p:cNvSpPr txBox="1"/>
          <p:nvPr/>
        </p:nvSpPr>
        <p:spPr>
          <a:xfrm>
            <a:off x="5343525" y="1343025"/>
            <a:ext cx="6477000" cy="609600"/>
          </a:xfrm>
          <a:prstGeom prst="rect">
            <a:avLst/>
          </a:prstGeom>
          <a:noFill/>
        </p:spPr>
        <p:txBody>
          <a:bodyPr wrap="square" lIns="91440" tIns="45720" rIns="91440" bIns="45720" rtlCol="0" anchor="t">
            <a:normAutofit fontScale="85000" lnSpcReduction="20000"/>
          </a:bodyPr>
          <a:lstStyle/>
          <a:p>
            <a:r>
              <a:rPr lang="en-US" sz="4800" b="1">
                <a:latin typeface="Avenir Next LT Pro"/>
              </a:rPr>
              <a:t>ALL MY RELATIONS</a:t>
            </a:r>
            <a:endParaRPr lang="en-US"/>
          </a:p>
        </p:txBody>
      </p:sp>
      <p:sp>
        <p:nvSpPr>
          <p:cNvPr id="11" name="TextBox 10">
            <a:extLst>
              <a:ext uri="{FF2B5EF4-FFF2-40B4-BE49-F238E27FC236}">
                <a16:creationId xmlns:a16="http://schemas.microsoft.com/office/drawing/2014/main" id="{B2C02D27-FE7D-4D94-B27E-E61D33FFC81E}"/>
              </a:ext>
            </a:extLst>
          </p:cNvPr>
          <p:cNvSpPr txBox="1"/>
          <p:nvPr/>
        </p:nvSpPr>
        <p:spPr>
          <a:xfrm>
            <a:off x="5343525" y="2333625"/>
            <a:ext cx="6477000" cy="2911375"/>
          </a:xfrm>
          <a:prstGeom prst="rect">
            <a:avLst/>
          </a:prstGeom>
          <a:noFill/>
        </p:spPr>
        <p:txBody>
          <a:bodyPr wrap="square" lIns="91440" tIns="45720" rIns="91440" bIns="45720" rtlCol="0" anchor="t">
            <a:normAutofit/>
          </a:bodyPr>
          <a:lstStyle/>
          <a:p>
            <a:pPr marL="0" algn="l">
              <a:buNone/>
            </a:pPr>
            <a:r>
              <a:rPr sz="2000" b="0">
                <a:effectLst/>
                <a:latin typeface="Avenir Next LT Pro"/>
              </a:rPr>
              <a:t>• Prevention Strategies for Addictions</a:t>
            </a:r>
            <a:r>
              <a:rPr>
                <a:effectLst/>
              </a:rPr>
              <a:t> </a:t>
            </a:r>
            <a:endParaRPr lang="en-US">
              <a:effectLst/>
            </a:endParaRPr>
          </a:p>
          <a:p>
            <a:pPr marL="0" algn="l">
              <a:spcBef>
                <a:spcPts val="1500"/>
              </a:spcBef>
              <a:buNone/>
            </a:pPr>
            <a:r>
              <a:rPr sz="2000" b="0">
                <a:effectLst/>
                <a:latin typeface="Avenir Next LT Pro"/>
              </a:rPr>
              <a:t>• Effective Aftercare Approaches for Addiction Recovery</a:t>
            </a:r>
            <a:r>
              <a:rPr>
                <a:effectLst/>
              </a:rPr>
              <a:t> </a:t>
            </a:r>
          </a:p>
          <a:p>
            <a:pPr marL="0" algn="l">
              <a:spcBef>
                <a:spcPts val="1500"/>
              </a:spcBef>
              <a:buNone/>
            </a:pPr>
            <a:r>
              <a:rPr sz="2000" b="0">
                <a:effectLst/>
                <a:latin typeface="Avenir Next LT Pro"/>
              </a:rPr>
              <a:t>• Social Service Strategies to Support Family Dynamics</a:t>
            </a:r>
            <a:r>
              <a:rPr>
                <a:effectLst/>
              </a:rPr>
              <a:t> </a:t>
            </a:r>
          </a:p>
          <a:p>
            <a:pPr marL="0" algn="l">
              <a:spcBef>
                <a:spcPts val="1500"/>
              </a:spcBef>
              <a:buNone/>
            </a:pPr>
            <a:r>
              <a:rPr sz="2000" b="0">
                <a:effectLst/>
                <a:latin typeface="Avenir Next LT Pro"/>
              </a:rPr>
              <a:t>• Role o</a:t>
            </a:r>
            <a:r>
              <a:rPr lang="en-CA" sz="2000" b="0">
                <a:effectLst/>
                <a:latin typeface="Avenir Next LT Pro"/>
              </a:rPr>
              <a:t>f</a:t>
            </a:r>
            <a:r>
              <a:rPr sz="2000" b="0">
                <a:effectLst/>
                <a:latin typeface="Avenir Next LT Pro"/>
              </a:rPr>
              <a:t> Prevention and Aftercare</a:t>
            </a:r>
            <a:r>
              <a:rPr>
                <a:effectLst/>
              </a:rPr>
              <a:t> </a:t>
            </a:r>
            <a:endParaRPr lang="en-CA"/>
          </a:p>
        </p:txBody>
      </p:sp>
      <p:sp>
        <p:nvSpPr>
          <p:cNvPr id="2" name="TextBox 1">
            <a:extLst>
              <a:ext uri="{FF2B5EF4-FFF2-40B4-BE49-F238E27FC236}">
                <a16:creationId xmlns:a16="http://schemas.microsoft.com/office/drawing/2014/main" id="{5B2116F2-742B-183F-7553-FC0D7C2E4E3E}"/>
              </a:ext>
            </a:extLst>
          </p:cNvPr>
          <p:cNvSpPr txBox="1"/>
          <p:nvPr/>
        </p:nvSpPr>
        <p:spPr>
          <a:xfrm>
            <a:off x="131763" y="5556250"/>
            <a:ext cx="5181600" cy="369332"/>
          </a:xfrm>
          <a:prstGeom prst="rect">
            <a:avLst/>
          </a:prstGeom>
          <a:noFill/>
        </p:spPr>
        <p:txBody>
          <a:bodyPr wrap="square" rtlCol="0">
            <a:spAutoFit/>
          </a:bodyPr>
          <a:lstStyle/>
          <a:p>
            <a:r>
              <a:rPr lang="en-CA"/>
              <a:t>All My Relations Staff Photo by Tyler </a:t>
            </a:r>
            <a:r>
              <a:rPr lang="en-CA" err="1"/>
              <a:t>Angeconeb</a:t>
            </a:r>
            <a:r>
              <a:rPr lang="en-CA"/>
              <a:t> </a:t>
            </a:r>
          </a:p>
        </p:txBody>
      </p:sp>
    </p:spTree>
    <p:extLst>
      <p:ext uri="{BB962C8B-B14F-4D97-AF65-F5344CB8AC3E}">
        <p14:creationId xmlns:p14="http://schemas.microsoft.com/office/powerpoint/2010/main" val="8783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34A6-2D1E-1F7F-5E30-73579F222E7B}"/>
              </a:ext>
            </a:extLst>
          </p:cNvPr>
          <p:cNvSpPr>
            <a:spLocks noGrp="1"/>
          </p:cNvSpPr>
          <p:nvPr>
            <p:ph type="title"/>
          </p:nvPr>
        </p:nvSpPr>
        <p:spPr>
          <a:xfrm>
            <a:off x="392502" y="4994634"/>
            <a:ext cx="10515600" cy="1325563"/>
          </a:xfrm>
        </p:spPr>
        <p:txBody>
          <a:bodyPr>
            <a:normAutofit fontScale="90000"/>
          </a:bodyPr>
          <a:lstStyle/>
          <a:p>
            <a:r>
              <a:rPr lang="en-CA" sz="6200" dirty="0">
                <a:latin typeface="Avenir Next LT Pro"/>
              </a:rPr>
              <a:t>Prevention Strategies for Addictions</a:t>
            </a:r>
            <a:r>
              <a:rPr lang="en-CA" sz="1300" dirty="0">
                <a:latin typeface="Avenir Next LT Pro Light"/>
              </a:rPr>
              <a:t> </a:t>
            </a:r>
            <a:endParaRPr lang="en-US" dirty="0"/>
          </a:p>
        </p:txBody>
      </p:sp>
    </p:spTree>
    <p:extLst>
      <p:ext uri="{BB962C8B-B14F-4D97-AF65-F5344CB8AC3E}">
        <p14:creationId xmlns:p14="http://schemas.microsoft.com/office/powerpoint/2010/main" val="1386766529"/>
      </p:ext>
    </p:extLst>
  </p:cSld>
  <p:clrMapOvr>
    <a:masterClrMapping/>
  </p:clrMapOvr>
</p:sld>
</file>

<file path=ppt/theme/theme1.xml><?xml version="1.0" encoding="utf-8"?>
<a:theme xmlns:a="http://schemas.openxmlformats.org/drawingml/2006/main" name="Office 2013 - 2022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89AEDF28BEEF4E8FEFFD736919B46D" ma:contentTypeVersion="18" ma:contentTypeDescription="Create a new document." ma:contentTypeScope="" ma:versionID="f3eb2a92a8edbae80bba14190512f264">
  <xsd:schema xmlns:xsd="http://www.w3.org/2001/XMLSchema" xmlns:xs="http://www.w3.org/2001/XMLSchema" xmlns:p="http://schemas.microsoft.com/office/2006/metadata/properties" xmlns:ns2="9687311b-1209-47a0-9647-d7f2b133007a" xmlns:ns3="677979e9-8239-49ce-a42e-261ac33db5cf" xmlns:ns4="d2b13d5d-1319-4632-8e89-217ffbdfc8dd" targetNamespace="http://schemas.microsoft.com/office/2006/metadata/properties" ma:root="true" ma:fieldsID="aba9f44d131555482c136afebedae18c" ns2:_="" ns3:_="" ns4:_="">
    <xsd:import namespace="9687311b-1209-47a0-9647-d7f2b133007a"/>
    <xsd:import namespace="677979e9-8239-49ce-a42e-261ac33db5cf"/>
    <xsd:import namespace="d2b13d5d-1319-4632-8e89-217ffbdfc8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7311b-1209-47a0-9647-d7f2b13300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7979e9-8239-49ce-a42e-261ac33db5c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5db13c-35ec-4a07-b942-ee681420a5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13d5d-1319-4632-8e89-217ffbdfc8d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def164a-84b0-40ca-a6cd-c4b928de326d}" ma:internalName="TaxCatchAll" ma:showField="CatchAllData" ma:web="d2b13d5d-1319-4632-8e89-217ffbdfc8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2b13d5d-1319-4632-8e89-217ffbdfc8dd" xsi:nil="true"/>
    <lcf76f155ced4ddcb4097134ff3c332f xmlns="677979e9-8239-49ce-a42e-261ac33db5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6E0BED-C262-4E88-93A4-58DCEF10967B}"/>
</file>

<file path=customXml/itemProps2.xml><?xml version="1.0" encoding="utf-8"?>
<ds:datastoreItem xmlns:ds="http://schemas.openxmlformats.org/officeDocument/2006/customXml" ds:itemID="{272E1352-6DDB-4A19-9152-0AC7F3A110F1}"/>
</file>

<file path=customXml/itemProps3.xml><?xml version="1.0" encoding="utf-8"?>
<ds:datastoreItem xmlns:ds="http://schemas.openxmlformats.org/officeDocument/2006/customXml" ds:itemID="{8F9A7CD6-039F-4D37-8B99-54EBD8A0A4C6}"/>
</file>

<file path=docProps/app.xml><?xml version="1.0" encoding="utf-8"?>
<Properties xmlns="http://schemas.openxmlformats.org/officeDocument/2006/extended-properties" xmlns:vt="http://schemas.openxmlformats.org/officeDocument/2006/docPropsVTypes">
  <Template/>
  <TotalTime>0</TotalTime>
  <Words>2428</Words>
  <Application>Microsoft Office PowerPoint</Application>
  <PresentationFormat>Widescreen</PresentationFormat>
  <Paragraphs>245</Paragraphs>
  <Slides>26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Aptos Display</vt:lpstr>
      <vt:lpstr>Arial</vt:lpstr>
      <vt:lpstr>Avenir Next LT Pro</vt:lpstr>
      <vt:lpstr>Avenir Next LT Pro </vt:lpstr>
      <vt:lpstr>Avenir Next LT Pro Light</vt:lpstr>
      <vt:lpstr>Calibri</vt:lpstr>
      <vt:lpstr>Calibri Light</vt:lpstr>
      <vt:lpstr>Symbol</vt:lpstr>
      <vt:lpstr>Office 2013 - 2022 Theme</vt:lpstr>
      <vt:lpstr>Sandy Lake First Nation  (Band Representative) Working together Mamow Weechiwaywin program off reserve, Thunder Bay and the east. </vt:lpstr>
      <vt:lpstr>Bill C‑92, An Act respecting First Nations, Inuit and Métis children, youth and families, is a key part of reconciliation through child welfare reform. It affirms the inherent rights and jurisdiction of Indigenous peoples to care for their children and sets national principles that prioritize cultural continuity, substantive equality, and the best interests of Indigenous children </vt:lpstr>
      <vt:lpstr>What is a (Band Representative)  A Band Representative (Band Rep) also known as a Family &amp; Child Advocate is a trained support worker who stands alongside our First Nation children, families, and caregivers when they become involved with any local Child Welfare Agencies. Their role is grounded in advocacy, cultural safety, and the protection of the family and community integrity. What our workers do. </vt:lpstr>
      <vt:lpstr>PowerPoint Presentation</vt:lpstr>
      <vt:lpstr>PowerPoint Presentation</vt:lpstr>
      <vt:lpstr>“This is generational work. And it deserves generational commitment”. </vt:lpstr>
      <vt:lpstr>PowerPoint Presentation</vt:lpstr>
      <vt:lpstr>PowerPoint Presentation</vt:lpstr>
      <vt:lpstr>Prevention Strategies for Addictions </vt:lpstr>
      <vt:lpstr>PowerPoint Presentation</vt:lpstr>
      <vt:lpstr>PowerPoint Presentation</vt:lpstr>
      <vt:lpstr>PowerPoint Presentation</vt:lpstr>
      <vt:lpstr>Social Service Strategies to Support Family Dynamics </vt:lpstr>
      <vt:lpstr>Kookums Pantry Program Support</vt:lpstr>
      <vt:lpstr>PowerPoint Presentation</vt:lpstr>
      <vt:lpstr>PowerPoint Presentation</vt:lpstr>
      <vt:lpstr>Wellness Within -  Empowering Through Workshops</vt:lpstr>
      <vt:lpstr>The Power of Feedback</vt:lpstr>
      <vt:lpstr> How it all connects together Prevention Aftercare Healthy Family </vt:lpstr>
      <vt:lpstr>PowerPoint Presentation</vt:lpstr>
      <vt:lpstr>What is Post Majority Care and who is eligible  </vt:lpstr>
      <vt:lpstr>Pillars of Support</vt:lpstr>
      <vt:lpstr>Individualized Plans</vt:lpstr>
      <vt:lpstr>One-on-One Support</vt:lpstr>
      <vt:lpstr> Community Involvement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Rachael Anishinabie- Thunder Bay</dc:creator>
  <cp:lastModifiedBy>Rachael Anishinabie- Thunder Bay</cp:lastModifiedBy>
  <cp:revision>1</cp:revision>
  <dcterms:created xsi:type="dcterms:W3CDTF">2026-01-10T15:06:38Z</dcterms:created>
  <dcterms:modified xsi:type="dcterms:W3CDTF">2026-01-12T04:22:42Z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0x010100D089AEDF28BEEF4E8FEFFD736919B46D</vt:lpwstr>
  </property>
</Properties>
</file>