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Helvetica World Bold" panose="020B0604020202020204" charset="-128"/>
      <p:regular r:id="rId20"/>
    </p:embeddedFont>
    <p:embeddedFont>
      <p:font typeface="Belleza" panose="020B0604020202020204" charset="0"/>
      <p:regular r:id="rId21"/>
    </p:embeddedFon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DM Sans" pitchFamily="2" charset="0"/>
      <p:regular r:id="rId24"/>
      <p:bold r:id="rId25"/>
      <p:italic r:id="rId26"/>
      <p:boldItalic r:id="rId27"/>
    </p:embeddedFont>
    <p:embeddedFont>
      <p:font typeface="DM Sans Bold" pitchFamily="2" charset="0"/>
      <p:regular r:id="rId28"/>
      <p:bold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Bold" panose="020B0806030504020204" pitchFamily="34" charset="0"/>
      <p:regular r:id="rId34"/>
      <p:bold r:id="rId35"/>
    </p:embeddedFont>
    <p:embeddedFont>
      <p:font typeface="Open Sans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2.sv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5897B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85228" y="1216877"/>
            <a:ext cx="3086100" cy="7853246"/>
            <a:chOff x="0" y="0"/>
            <a:chExt cx="812800" cy="20683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5897B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7550723" y="9623060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9" name="Group 9"/>
          <p:cNvGrpSpPr/>
          <p:nvPr/>
        </p:nvGrpSpPr>
        <p:grpSpPr>
          <a:xfrm>
            <a:off x="4829990" y="-3267634"/>
            <a:ext cx="8628020" cy="8969022"/>
            <a:chOff x="0" y="0"/>
            <a:chExt cx="6108573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4">
                <a:alphaModFix amt="55000"/>
              </a:blip>
              <a:stretch>
                <a:fillRect t="-11841" b="-1184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8506151" y="8192188"/>
            <a:ext cx="1275698" cy="0"/>
          </a:xfrm>
          <a:prstGeom prst="line">
            <a:avLst/>
          </a:prstGeom>
          <a:ln w="66675" cap="rnd">
            <a:solidFill>
              <a:srgbClr val="83292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12" name="Group 12"/>
          <p:cNvGrpSpPr/>
          <p:nvPr/>
        </p:nvGrpSpPr>
        <p:grpSpPr>
          <a:xfrm>
            <a:off x="6152119" y="-2990527"/>
            <a:ext cx="5983763" cy="7364631"/>
            <a:chOff x="0" y="0"/>
            <a:chExt cx="6604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793731"/>
                  </a:moveTo>
                  <a:cubicBezTo>
                    <a:pt x="254109" y="805245"/>
                    <a:pt x="292600" y="812800"/>
                    <a:pt x="330378" y="812800"/>
                  </a:cubicBezTo>
                  <a:cubicBezTo>
                    <a:pt x="368157" y="812800"/>
                    <a:pt x="404509" y="806323"/>
                    <a:pt x="438009" y="794809"/>
                  </a:cubicBezTo>
                  <a:cubicBezTo>
                    <a:pt x="438723" y="794450"/>
                    <a:pt x="439435" y="794450"/>
                    <a:pt x="440148" y="794090"/>
                  </a:cubicBezTo>
                  <a:cubicBezTo>
                    <a:pt x="565955" y="748035"/>
                    <a:pt x="658618" y="626421"/>
                    <a:pt x="660400" y="48429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782" y="627140"/>
                    <a:pt x="93019" y="748755"/>
                    <a:pt x="220252" y="793731"/>
                  </a:cubicBezTo>
                  <a:close/>
                </a:path>
              </a:pathLst>
            </a:custGeom>
            <a:solidFill>
              <a:srgbClr val="6F4D51">
                <a:alpha val="4000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091254" y="691788"/>
            <a:ext cx="4105491" cy="4105491"/>
          </a:xfrm>
          <a:custGeom>
            <a:avLst/>
            <a:gdLst/>
            <a:ahLst/>
            <a:cxnLst/>
            <a:rect l="l" t="t" r="r" b="b"/>
            <a:pathLst>
              <a:path w="4105491" h="4105491">
                <a:moveTo>
                  <a:pt x="0" y="0"/>
                </a:moveTo>
                <a:lnTo>
                  <a:pt x="4105492" y="0"/>
                </a:lnTo>
                <a:lnTo>
                  <a:pt x="4105492" y="4105492"/>
                </a:lnTo>
                <a:lnTo>
                  <a:pt x="0" y="4105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4331046" y="6427431"/>
            <a:ext cx="9625908" cy="142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5337" b="1">
                <a:solidFill>
                  <a:srgbClr val="18131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CHILD AND COMMUNITY WELL-BEING PLAN (CCWP)</a:t>
            </a:r>
          </a:p>
        </p:txBody>
      </p:sp>
      <p:sp>
        <p:nvSpPr>
          <p:cNvPr id="17" name="Freeform 17"/>
          <p:cNvSpPr/>
          <p:nvPr/>
        </p:nvSpPr>
        <p:spPr>
          <a:xfrm>
            <a:off x="7959211" y="8437540"/>
            <a:ext cx="2369577" cy="1155020"/>
          </a:xfrm>
          <a:custGeom>
            <a:avLst/>
            <a:gdLst/>
            <a:ahLst/>
            <a:cxnLst/>
            <a:rect l="l" t="t" r="r" b="b"/>
            <a:pathLst>
              <a:path w="2369577" h="1155020">
                <a:moveTo>
                  <a:pt x="0" y="0"/>
                </a:moveTo>
                <a:lnTo>
                  <a:pt x="2369578" y="0"/>
                </a:lnTo>
                <a:lnTo>
                  <a:pt x="2369578" y="1155020"/>
                </a:lnTo>
                <a:lnTo>
                  <a:pt x="0" y="1155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8" name="TextBox 18"/>
          <p:cNvSpPr txBox="1"/>
          <p:nvPr/>
        </p:nvSpPr>
        <p:spPr>
          <a:xfrm>
            <a:off x="8108007" y="9544935"/>
            <a:ext cx="207198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81313"/>
                </a:solidFill>
                <a:latin typeface="Canva Sans"/>
                <a:ea typeface="Canva Sans"/>
                <a:cs typeface="Canva Sans"/>
                <a:sym typeface="Canva Sans"/>
              </a:rPr>
              <a:t>January 13,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54601" y="-166164"/>
            <a:ext cx="13628269" cy="4807163"/>
            <a:chOff x="0" y="0"/>
            <a:chExt cx="18171025" cy="64095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5000"/>
            </a:blip>
            <a:srcRect t="26455" b="26455"/>
            <a:stretch>
              <a:fillRect/>
            </a:stretch>
          </p:blipFill>
          <p:spPr>
            <a:xfrm>
              <a:off x="0" y="0"/>
              <a:ext cx="18171025" cy="640955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647864" y="1216877"/>
            <a:ext cx="3614805" cy="7853246"/>
            <a:chOff x="0" y="0"/>
            <a:chExt cx="952047" cy="2068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2047" cy="2068345"/>
            </a:xfrm>
            <a:custGeom>
              <a:avLst/>
              <a:gdLst/>
              <a:ahLst/>
              <a:cxnLst/>
              <a:rect l="l" t="t" r="r" b="b"/>
              <a:pathLst>
                <a:path w="952047" h="2068345">
                  <a:moveTo>
                    <a:pt x="109228" y="0"/>
                  </a:moveTo>
                  <a:lnTo>
                    <a:pt x="842819" y="0"/>
                  </a:lnTo>
                  <a:cubicBezTo>
                    <a:pt x="871788" y="0"/>
                    <a:pt x="899571" y="11508"/>
                    <a:pt x="920055" y="31992"/>
                  </a:cubicBezTo>
                  <a:cubicBezTo>
                    <a:pt x="940539" y="52476"/>
                    <a:pt x="952047" y="80259"/>
                    <a:pt x="952047" y="109228"/>
                  </a:cubicBezTo>
                  <a:lnTo>
                    <a:pt x="952047" y="1959117"/>
                  </a:lnTo>
                  <a:cubicBezTo>
                    <a:pt x="952047" y="1988086"/>
                    <a:pt x="940539" y="2015868"/>
                    <a:pt x="920055" y="2036352"/>
                  </a:cubicBezTo>
                  <a:cubicBezTo>
                    <a:pt x="899571" y="2056837"/>
                    <a:pt x="871788" y="2068345"/>
                    <a:pt x="842819" y="2068345"/>
                  </a:cubicBezTo>
                  <a:lnTo>
                    <a:pt x="109228" y="2068345"/>
                  </a:lnTo>
                  <a:cubicBezTo>
                    <a:pt x="80259" y="2068345"/>
                    <a:pt x="52476" y="2056837"/>
                    <a:pt x="31992" y="2036352"/>
                  </a:cubicBezTo>
                  <a:cubicBezTo>
                    <a:pt x="11508" y="2015868"/>
                    <a:pt x="0" y="1988086"/>
                    <a:pt x="0" y="1959117"/>
                  </a:cubicBezTo>
                  <a:lnTo>
                    <a:pt x="0" y="109228"/>
                  </a:lnTo>
                  <a:cubicBezTo>
                    <a:pt x="0" y="80259"/>
                    <a:pt x="11508" y="52476"/>
                    <a:pt x="31992" y="31992"/>
                  </a:cubicBezTo>
                  <a:cubicBezTo>
                    <a:pt x="52476" y="11508"/>
                    <a:pt x="80259" y="0"/>
                    <a:pt x="109228" y="0"/>
                  </a:cubicBezTo>
                  <a:close/>
                </a:path>
              </a:pathLst>
            </a:custGeom>
            <a:solidFill>
              <a:srgbClr val="3B687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52047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7550723" y="9562636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-1311587" y="0"/>
            <a:ext cx="9043187" cy="6721260"/>
            <a:chOff x="0" y="0"/>
            <a:chExt cx="812800" cy="6041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04106"/>
            </a:xfrm>
            <a:custGeom>
              <a:avLst/>
              <a:gdLst/>
              <a:ahLst/>
              <a:cxnLst/>
              <a:rect l="l" t="t" r="r" b="b"/>
              <a:pathLst>
                <a:path w="812800" h="604106">
                  <a:moveTo>
                    <a:pt x="609600" y="0"/>
                  </a:moveTo>
                  <a:lnTo>
                    <a:pt x="0" y="0"/>
                  </a:lnTo>
                  <a:lnTo>
                    <a:pt x="203200" y="604106"/>
                  </a:lnTo>
                  <a:lnTo>
                    <a:pt x="812800" y="604106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83292D">
                <a:alpha val="48627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948929" y="714375"/>
            <a:ext cx="10566230" cy="7853246"/>
            <a:chOff x="0" y="0"/>
            <a:chExt cx="812800" cy="6041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04106"/>
            </a:xfrm>
            <a:custGeom>
              <a:avLst/>
              <a:gdLst/>
              <a:ahLst/>
              <a:cxnLst/>
              <a:rect l="l" t="t" r="r" b="b"/>
              <a:pathLst>
                <a:path w="812800" h="604106">
                  <a:moveTo>
                    <a:pt x="609600" y="0"/>
                  </a:moveTo>
                  <a:lnTo>
                    <a:pt x="0" y="0"/>
                  </a:lnTo>
                  <a:lnTo>
                    <a:pt x="203200" y="604106"/>
                  </a:lnTo>
                  <a:lnTo>
                    <a:pt x="812800" y="604106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BB663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47616" y="1534100"/>
            <a:ext cx="2052877" cy="1709020"/>
          </a:xfrm>
          <a:custGeom>
            <a:avLst/>
            <a:gdLst/>
            <a:ahLst/>
            <a:cxnLst/>
            <a:rect l="l" t="t" r="r" b="b"/>
            <a:pathLst>
              <a:path w="2052877" h="1709020">
                <a:moveTo>
                  <a:pt x="0" y="0"/>
                </a:moveTo>
                <a:lnTo>
                  <a:pt x="2052877" y="0"/>
                </a:lnTo>
                <a:lnTo>
                  <a:pt x="2052877" y="1709020"/>
                </a:lnTo>
                <a:lnTo>
                  <a:pt x="0" y="1709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395766" y="3834990"/>
            <a:ext cx="5356577" cy="243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6171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CURRENT PREVENTION SERVICES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6590" y="5076825"/>
            <a:ext cx="8364399" cy="311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Family Support Workers (7)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Child and Youth Workers (5)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Indigenous Program Developer (1) 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Youth Services Workers (5)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Indigenous Cultural Worker (6)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2976" y="-593921"/>
            <a:ext cx="21200868" cy="12713523"/>
          </a:xfrm>
          <a:custGeom>
            <a:avLst/>
            <a:gdLst/>
            <a:ahLst/>
            <a:cxnLst/>
            <a:rect l="l" t="t" r="r" b="b"/>
            <a:pathLst>
              <a:path w="21200868" h="12713523">
                <a:moveTo>
                  <a:pt x="0" y="0"/>
                </a:moveTo>
                <a:lnTo>
                  <a:pt x="21200867" y="0"/>
                </a:lnTo>
                <a:lnTo>
                  <a:pt x="21200867" y="12713523"/>
                </a:lnTo>
                <a:lnTo>
                  <a:pt x="0" y="12713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t="-30120" b="-23922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1862048" y="3861048"/>
            <a:ext cx="5397252" cy="5397252"/>
            <a:chOff x="0" y="0"/>
            <a:chExt cx="7196336" cy="71963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96336" cy="7196336"/>
            </a:xfrm>
            <a:custGeom>
              <a:avLst/>
              <a:gdLst/>
              <a:ahLst/>
              <a:cxnLst/>
              <a:rect l="l" t="t" r="r" b="b"/>
              <a:pathLst>
                <a:path w="7196336" h="7196336">
                  <a:moveTo>
                    <a:pt x="0" y="0"/>
                  </a:moveTo>
                  <a:lnTo>
                    <a:pt x="7196336" y="0"/>
                  </a:lnTo>
                  <a:lnTo>
                    <a:pt x="7196336" y="7196336"/>
                  </a:lnTo>
                  <a:lnTo>
                    <a:pt x="0" y="7196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73422" y="5503204"/>
              <a:ext cx="666507" cy="666507"/>
            </a:xfrm>
            <a:custGeom>
              <a:avLst/>
              <a:gdLst/>
              <a:ahLst/>
              <a:cxnLst/>
              <a:rect l="l" t="t" r="r" b="b"/>
              <a:pathLst>
                <a:path w="666507" h="666507">
                  <a:moveTo>
                    <a:pt x="0" y="0"/>
                  </a:moveTo>
                  <a:lnTo>
                    <a:pt x="666507" y="0"/>
                  </a:lnTo>
                  <a:lnTo>
                    <a:pt x="666507" y="666508"/>
                  </a:lnTo>
                  <a:lnTo>
                    <a:pt x="0" y="66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Freeform 6"/>
            <p:cNvSpPr/>
            <p:nvPr/>
          </p:nvSpPr>
          <p:spPr>
            <a:xfrm>
              <a:off x="4605203" y="5503204"/>
              <a:ext cx="800918" cy="773887"/>
            </a:xfrm>
            <a:custGeom>
              <a:avLst/>
              <a:gdLst/>
              <a:ahLst/>
              <a:cxnLst/>
              <a:rect l="l" t="t" r="r" b="b"/>
              <a:pathLst>
                <a:path w="800918" h="773887">
                  <a:moveTo>
                    <a:pt x="0" y="0"/>
                  </a:moveTo>
                  <a:lnTo>
                    <a:pt x="800918" y="0"/>
                  </a:lnTo>
                  <a:lnTo>
                    <a:pt x="800918" y="773887"/>
                  </a:lnTo>
                  <a:lnTo>
                    <a:pt x="0" y="77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Freeform 7"/>
            <p:cNvSpPr/>
            <p:nvPr/>
          </p:nvSpPr>
          <p:spPr>
            <a:xfrm>
              <a:off x="1525662" y="1767416"/>
              <a:ext cx="919058" cy="493126"/>
            </a:xfrm>
            <a:custGeom>
              <a:avLst/>
              <a:gdLst/>
              <a:ahLst/>
              <a:cxnLst/>
              <a:rect l="l" t="t" r="r" b="b"/>
              <a:pathLst>
                <a:path w="919058" h="493126">
                  <a:moveTo>
                    <a:pt x="0" y="0"/>
                  </a:moveTo>
                  <a:lnTo>
                    <a:pt x="919059" y="0"/>
                  </a:lnTo>
                  <a:lnTo>
                    <a:pt x="919059" y="493125"/>
                  </a:lnTo>
                  <a:lnTo>
                    <a:pt x="0" y="493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Freeform 8"/>
            <p:cNvSpPr/>
            <p:nvPr/>
          </p:nvSpPr>
          <p:spPr>
            <a:xfrm>
              <a:off x="4846257" y="2349455"/>
              <a:ext cx="749256" cy="682760"/>
            </a:xfrm>
            <a:custGeom>
              <a:avLst/>
              <a:gdLst/>
              <a:ahLst/>
              <a:cxnLst/>
              <a:rect l="l" t="t" r="r" b="b"/>
              <a:pathLst>
                <a:path w="749256" h="682760">
                  <a:moveTo>
                    <a:pt x="0" y="0"/>
                  </a:moveTo>
                  <a:lnTo>
                    <a:pt x="749257" y="0"/>
                  </a:lnTo>
                  <a:lnTo>
                    <a:pt x="749257" y="682760"/>
                  </a:lnTo>
                  <a:lnTo>
                    <a:pt x="0" y="682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118905" y="703567"/>
              <a:ext cx="1625098" cy="1556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Children </a:t>
              </a:r>
            </a:p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&amp;</a:t>
              </a:r>
            </a:p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Families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118905" y="4689673"/>
              <a:ext cx="2203960" cy="493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Community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58314" y="4309317"/>
              <a:ext cx="2407240" cy="1025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Local </a:t>
              </a:r>
            </a:p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Partnerships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25662" y="1008004"/>
              <a:ext cx="914267" cy="493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0"/>
                </a:lnSpc>
              </a:pPr>
              <a:r>
                <a:rPr lang="en-US" sz="2271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Staff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4320" y="3153947"/>
            <a:ext cx="10630081" cy="7020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Community Supports / Staff Training and Awareness</a:t>
            </a:r>
          </a:p>
          <a:p>
            <a:pPr algn="l">
              <a:lnSpc>
                <a:spcPts val="980"/>
              </a:lnSpc>
            </a:pPr>
            <a:endParaRPr lang="en-US" sz="3500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1400"/>
              </a:lnSpc>
            </a:pPr>
            <a:endParaRPr lang="en-US" sz="3500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Family hand drumming 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Traditional sewing and crafts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Beading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Feast kits 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Traditional teachings 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Traditional cooking 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Medicine wheel and vision boards (youth)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Land based opportunities/experiences 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Cultural Awareness training for Caregivers</a:t>
            </a:r>
            <a:r>
              <a:rPr lang="en-US" sz="2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marL="561354" lvl="1" indent="-280677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Monthly Tea and Bannock - open opportunity to learn and ask questions (staff) </a:t>
            </a:r>
          </a:p>
          <a:p>
            <a:pPr algn="just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162961" y="2052749"/>
            <a:ext cx="1962079" cy="956390"/>
          </a:xfrm>
          <a:custGeom>
            <a:avLst/>
            <a:gdLst/>
            <a:ahLst/>
            <a:cxnLst/>
            <a:rect l="l" t="t" r="r" b="b"/>
            <a:pathLst>
              <a:path w="1962079" h="956390">
                <a:moveTo>
                  <a:pt x="0" y="0"/>
                </a:moveTo>
                <a:lnTo>
                  <a:pt x="1962078" y="0"/>
                </a:lnTo>
                <a:lnTo>
                  <a:pt x="1962078" y="956391"/>
                </a:lnTo>
                <a:lnTo>
                  <a:pt x="0" y="956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4785866" y="241729"/>
            <a:ext cx="8716268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Culturally Grounded, Thoughtfully Delivered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6677" y="238374"/>
            <a:ext cx="14014646" cy="9810252"/>
            <a:chOff x="0" y="0"/>
            <a:chExt cx="6350000" cy="444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solidFill>
              <a:srgbClr val="83292D">
                <a:alpha val="66667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65714" y="1028700"/>
            <a:ext cx="11999180" cy="8399426"/>
            <a:chOff x="0" y="0"/>
            <a:chExt cx="6350000" cy="444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solidFill>
              <a:srgbClr val="5897BA">
                <a:alpha val="86667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73684" y="2089798"/>
            <a:ext cx="10783241" cy="6107404"/>
            <a:chOff x="0" y="0"/>
            <a:chExt cx="7830966" cy="4435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30966" cy="4435297"/>
            </a:xfrm>
            <a:custGeom>
              <a:avLst/>
              <a:gdLst/>
              <a:ahLst/>
              <a:cxnLst/>
              <a:rect l="l" t="t" r="r" b="b"/>
              <a:pathLst>
                <a:path w="7830966" h="4435297">
                  <a:moveTo>
                    <a:pt x="0" y="3696081"/>
                  </a:moveTo>
                  <a:lnTo>
                    <a:pt x="0" y="739216"/>
                  </a:lnTo>
                  <a:cubicBezTo>
                    <a:pt x="0" y="331169"/>
                    <a:pt x="350827" y="0"/>
                    <a:pt x="783097" y="0"/>
                  </a:cubicBezTo>
                  <a:lnTo>
                    <a:pt x="7047870" y="0"/>
                  </a:lnTo>
                  <a:cubicBezTo>
                    <a:pt x="7480140" y="0"/>
                    <a:pt x="7830966" y="331169"/>
                    <a:pt x="7830966" y="739216"/>
                  </a:cubicBezTo>
                  <a:lnTo>
                    <a:pt x="7830966" y="3696081"/>
                  </a:lnTo>
                  <a:cubicBezTo>
                    <a:pt x="7830966" y="4104128"/>
                    <a:pt x="7480140" y="4435297"/>
                    <a:pt x="7047870" y="4435297"/>
                  </a:cubicBezTo>
                  <a:lnTo>
                    <a:pt x="783097" y="4435297"/>
                  </a:lnTo>
                  <a:cubicBezTo>
                    <a:pt x="350827" y="4435297"/>
                    <a:pt x="0" y="4104128"/>
                    <a:pt x="0" y="3696081"/>
                  </a:cubicBezTo>
                  <a:close/>
                </a:path>
              </a:pathLst>
            </a:custGeom>
            <a:blipFill>
              <a:blip r:embed="rId2">
                <a:alphaModFix amt="65999"/>
              </a:blip>
              <a:stretch>
                <a:fillRect l="-405" r="-40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44410" y="4444684"/>
            <a:ext cx="12241789" cy="148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29"/>
              </a:lnSpc>
              <a:spcBef>
                <a:spcPct val="0"/>
              </a:spcBef>
            </a:pPr>
            <a:r>
              <a:rPr lang="en-US" sz="10299">
                <a:solidFill>
                  <a:srgbClr val="EAEAEC"/>
                </a:solidFill>
                <a:latin typeface="Belleza"/>
                <a:ea typeface="Belleza"/>
                <a:cs typeface="Belleza"/>
                <a:sym typeface="Belleza"/>
              </a:rPr>
              <a:t>REPORTING</a:t>
            </a:r>
          </a:p>
        </p:txBody>
      </p:sp>
      <p:sp>
        <p:nvSpPr>
          <p:cNvPr id="9" name="Freeform 9"/>
          <p:cNvSpPr/>
          <p:nvPr/>
        </p:nvSpPr>
        <p:spPr>
          <a:xfrm>
            <a:off x="11700790" y="5812764"/>
            <a:ext cx="3564104" cy="2384438"/>
          </a:xfrm>
          <a:custGeom>
            <a:avLst/>
            <a:gdLst/>
            <a:ahLst/>
            <a:cxnLst/>
            <a:rect l="l" t="t" r="r" b="b"/>
            <a:pathLst>
              <a:path w="3564104" h="2384438">
                <a:moveTo>
                  <a:pt x="0" y="0"/>
                </a:moveTo>
                <a:lnTo>
                  <a:pt x="3564105" y="0"/>
                </a:lnTo>
                <a:lnTo>
                  <a:pt x="3564105" y="2384438"/>
                </a:lnTo>
                <a:lnTo>
                  <a:pt x="0" y="2384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92" r="-640" b="-12642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3B687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7162159" y="9426684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2" y="0"/>
                </a:lnTo>
                <a:lnTo>
                  <a:pt x="194282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53949" y="333877"/>
            <a:ext cx="5893915" cy="5487235"/>
            <a:chOff x="0" y="0"/>
            <a:chExt cx="6350000" cy="5911850"/>
          </a:xfrm>
        </p:grpSpPr>
        <p:sp>
          <p:nvSpPr>
            <p:cNvPr id="7" name="Freeform 7"/>
            <p:cNvSpPr/>
            <p:nvPr/>
          </p:nvSpPr>
          <p:spPr>
            <a:xfrm>
              <a:off x="302" y="0"/>
              <a:ext cx="6348428" cy="5911850"/>
            </a:xfrm>
            <a:custGeom>
              <a:avLst/>
              <a:gdLst/>
              <a:ahLst/>
              <a:cxnLst/>
              <a:rect l="l" t="t" r="r" b="b"/>
              <a:pathLst>
                <a:path w="6348428" h="5911850">
                  <a:moveTo>
                    <a:pt x="1146508" y="402590"/>
                  </a:moveTo>
                  <a:lnTo>
                    <a:pt x="108918" y="2192020"/>
                  </a:lnTo>
                  <a:cubicBezTo>
                    <a:pt x="-68882" y="2498090"/>
                    <a:pt x="-25702" y="2884170"/>
                    <a:pt x="214328" y="3144520"/>
                  </a:cubicBezTo>
                  <a:lnTo>
                    <a:pt x="2525728" y="5651500"/>
                  </a:lnTo>
                  <a:cubicBezTo>
                    <a:pt x="2678128" y="5817870"/>
                    <a:pt x="2894028" y="5911850"/>
                    <a:pt x="3118818" y="5911850"/>
                  </a:cubicBezTo>
                  <a:lnTo>
                    <a:pt x="5540708" y="5911850"/>
                  </a:lnTo>
                  <a:cubicBezTo>
                    <a:pt x="5986478" y="5911850"/>
                    <a:pt x="6348428" y="5549900"/>
                    <a:pt x="6348428" y="5104130"/>
                  </a:cubicBezTo>
                  <a:lnTo>
                    <a:pt x="6348428" y="1891030"/>
                  </a:lnTo>
                  <a:cubicBezTo>
                    <a:pt x="6348428" y="1724660"/>
                    <a:pt x="6297628" y="1562100"/>
                    <a:pt x="6201108" y="1426210"/>
                  </a:cubicBezTo>
                  <a:lnTo>
                    <a:pt x="5439108" y="342900"/>
                  </a:lnTo>
                  <a:cubicBezTo>
                    <a:pt x="5287978" y="128270"/>
                    <a:pt x="5041598" y="0"/>
                    <a:pt x="4778708" y="0"/>
                  </a:cubicBezTo>
                  <a:lnTo>
                    <a:pt x="1845008" y="0"/>
                  </a:lnTo>
                  <a:cubicBezTo>
                    <a:pt x="1556718" y="0"/>
                    <a:pt x="1290018" y="153670"/>
                    <a:pt x="1146508" y="402590"/>
                  </a:cubicBezTo>
                  <a:close/>
                </a:path>
              </a:pathLst>
            </a:custGeom>
            <a:solidFill>
              <a:srgbClr val="BD5624">
                <a:alpha val="38824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138797" y="333877"/>
            <a:ext cx="5893915" cy="5487235"/>
            <a:chOff x="0" y="0"/>
            <a:chExt cx="6350000" cy="5911850"/>
          </a:xfrm>
        </p:grpSpPr>
        <p:sp>
          <p:nvSpPr>
            <p:cNvPr id="9" name="Freeform 9"/>
            <p:cNvSpPr/>
            <p:nvPr/>
          </p:nvSpPr>
          <p:spPr>
            <a:xfrm>
              <a:off x="302" y="0"/>
              <a:ext cx="6348428" cy="5911850"/>
            </a:xfrm>
            <a:custGeom>
              <a:avLst/>
              <a:gdLst/>
              <a:ahLst/>
              <a:cxnLst/>
              <a:rect l="l" t="t" r="r" b="b"/>
              <a:pathLst>
                <a:path w="6348428" h="5911850">
                  <a:moveTo>
                    <a:pt x="1146508" y="402590"/>
                  </a:moveTo>
                  <a:lnTo>
                    <a:pt x="108918" y="2192020"/>
                  </a:lnTo>
                  <a:cubicBezTo>
                    <a:pt x="-68882" y="2498090"/>
                    <a:pt x="-25702" y="2884170"/>
                    <a:pt x="214328" y="3144520"/>
                  </a:cubicBezTo>
                  <a:lnTo>
                    <a:pt x="2525728" y="5651500"/>
                  </a:lnTo>
                  <a:cubicBezTo>
                    <a:pt x="2678128" y="5817870"/>
                    <a:pt x="2894028" y="5911850"/>
                    <a:pt x="3118818" y="5911850"/>
                  </a:cubicBezTo>
                  <a:lnTo>
                    <a:pt x="5540708" y="5911850"/>
                  </a:lnTo>
                  <a:cubicBezTo>
                    <a:pt x="5986478" y="5911850"/>
                    <a:pt x="6348428" y="5549900"/>
                    <a:pt x="6348428" y="5104130"/>
                  </a:cubicBezTo>
                  <a:lnTo>
                    <a:pt x="6348428" y="1891030"/>
                  </a:lnTo>
                  <a:cubicBezTo>
                    <a:pt x="6348428" y="1724660"/>
                    <a:pt x="6297628" y="1562100"/>
                    <a:pt x="6201108" y="1426210"/>
                  </a:cubicBezTo>
                  <a:lnTo>
                    <a:pt x="5439108" y="342900"/>
                  </a:lnTo>
                  <a:cubicBezTo>
                    <a:pt x="5287978" y="128270"/>
                    <a:pt x="5041598" y="0"/>
                    <a:pt x="4778708" y="0"/>
                  </a:cubicBezTo>
                  <a:lnTo>
                    <a:pt x="1845008" y="0"/>
                  </a:lnTo>
                  <a:cubicBezTo>
                    <a:pt x="1556718" y="0"/>
                    <a:pt x="1290018" y="153670"/>
                    <a:pt x="1146508" y="402590"/>
                  </a:cubicBezTo>
                  <a:close/>
                </a:path>
              </a:pathLst>
            </a:custGeom>
            <a:blipFill>
              <a:blip r:embed="rId5">
                <a:alphaModFix amt="39000"/>
              </a:blip>
              <a:stretch>
                <a:fillRect l="-19842" r="-1984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9792" y="1038982"/>
            <a:ext cx="11233118" cy="2728139"/>
            <a:chOff x="0" y="0"/>
            <a:chExt cx="2958517" cy="7185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58517" cy="718522"/>
            </a:xfrm>
            <a:custGeom>
              <a:avLst/>
              <a:gdLst/>
              <a:ahLst/>
              <a:cxnLst/>
              <a:rect l="l" t="t" r="r" b="b"/>
              <a:pathLst>
                <a:path w="2958517" h="718522">
                  <a:moveTo>
                    <a:pt x="35149" y="0"/>
                  </a:moveTo>
                  <a:lnTo>
                    <a:pt x="2923367" y="0"/>
                  </a:lnTo>
                  <a:cubicBezTo>
                    <a:pt x="2942780" y="0"/>
                    <a:pt x="2958517" y="15737"/>
                    <a:pt x="2958517" y="35149"/>
                  </a:cubicBezTo>
                  <a:lnTo>
                    <a:pt x="2958517" y="683373"/>
                  </a:lnTo>
                  <a:cubicBezTo>
                    <a:pt x="2958517" y="702785"/>
                    <a:pt x="2942780" y="718522"/>
                    <a:pt x="2923367" y="718522"/>
                  </a:cubicBezTo>
                  <a:lnTo>
                    <a:pt x="35149" y="718522"/>
                  </a:lnTo>
                  <a:cubicBezTo>
                    <a:pt x="15737" y="718522"/>
                    <a:pt x="0" y="702785"/>
                    <a:pt x="0" y="683373"/>
                  </a:cubicBezTo>
                  <a:lnTo>
                    <a:pt x="0" y="35149"/>
                  </a:lnTo>
                  <a:cubicBezTo>
                    <a:pt x="0" y="15737"/>
                    <a:pt x="15737" y="0"/>
                    <a:pt x="35149" y="0"/>
                  </a:cubicBezTo>
                  <a:close/>
                </a:path>
              </a:pathLst>
            </a:custGeom>
            <a:solidFill>
              <a:srgbClr val="BB6639">
                <a:alpha val="21961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958517" cy="756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21347" y="3286744"/>
            <a:ext cx="9012557" cy="1402600"/>
            <a:chOff x="0" y="0"/>
            <a:chExt cx="2373678" cy="3694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73678" cy="369409"/>
            </a:xfrm>
            <a:custGeom>
              <a:avLst/>
              <a:gdLst/>
              <a:ahLst/>
              <a:cxnLst/>
              <a:rect l="l" t="t" r="r" b="b"/>
              <a:pathLst>
                <a:path w="2373678" h="369409">
                  <a:moveTo>
                    <a:pt x="43810" y="0"/>
                  </a:moveTo>
                  <a:lnTo>
                    <a:pt x="2329868" y="0"/>
                  </a:lnTo>
                  <a:cubicBezTo>
                    <a:pt x="2354063" y="0"/>
                    <a:pt x="2373678" y="19614"/>
                    <a:pt x="2373678" y="43810"/>
                  </a:cubicBezTo>
                  <a:lnTo>
                    <a:pt x="2373678" y="325599"/>
                  </a:lnTo>
                  <a:cubicBezTo>
                    <a:pt x="2373678" y="349795"/>
                    <a:pt x="2354063" y="369409"/>
                    <a:pt x="2329868" y="369409"/>
                  </a:cubicBezTo>
                  <a:lnTo>
                    <a:pt x="43810" y="369409"/>
                  </a:lnTo>
                  <a:cubicBezTo>
                    <a:pt x="19614" y="369409"/>
                    <a:pt x="0" y="349795"/>
                    <a:pt x="0" y="325599"/>
                  </a:cubicBezTo>
                  <a:lnTo>
                    <a:pt x="0" y="43810"/>
                  </a:lnTo>
                  <a:cubicBezTo>
                    <a:pt x="0" y="19614"/>
                    <a:pt x="19614" y="0"/>
                    <a:pt x="43810" y="0"/>
                  </a:cubicBezTo>
                  <a:close/>
                </a:path>
              </a:pathLst>
            </a:custGeom>
            <a:solidFill>
              <a:srgbClr val="BB6639">
                <a:alpha val="25882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373678" cy="407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99805" y="1439748"/>
            <a:ext cx="9542560" cy="163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1"/>
              </a:lnSpc>
            </a:pPr>
            <a:r>
              <a:rPr lang="en-US" sz="6133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REPORTING AND INFORMATION SHARING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98084" y="5161096"/>
            <a:ext cx="16161216" cy="5125904"/>
            <a:chOff x="0" y="0"/>
            <a:chExt cx="21548289" cy="6834538"/>
          </a:xfrm>
        </p:grpSpPr>
        <p:sp>
          <p:nvSpPr>
            <p:cNvPr id="18" name="Freeform 18"/>
            <p:cNvSpPr/>
            <p:nvPr/>
          </p:nvSpPr>
          <p:spPr>
            <a:xfrm>
              <a:off x="6761546" y="0"/>
              <a:ext cx="6834538" cy="6834538"/>
            </a:xfrm>
            <a:custGeom>
              <a:avLst/>
              <a:gdLst/>
              <a:ahLst/>
              <a:cxnLst/>
              <a:rect l="l" t="t" r="r" b="b"/>
              <a:pathLst>
                <a:path w="6834538" h="6834538">
                  <a:moveTo>
                    <a:pt x="0" y="0"/>
                  </a:moveTo>
                  <a:lnTo>
                    <a:pt x="6834539" y="0"/>
                  </a:lnTo>
                  <a:lnTo>
                    <a:pt x="6834539" y="6834538"/>
                  </a:lnTo>
                  <a:lnTo>
                    <a:pt x="0" y="683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6493975" y="191054"/>
              <a:ext cx="8500873" cy="5140022"/>
              <a:chOff x="0" y="0"/>
              <a:chExt cx="1679185" cy="101531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79185" cy="1015313"/>
              </a:xfrm>
              <a:custGeom>
                <a:avLst/>
                <a:gdLst/>
                <a:ahLst/>
                <a:cxnLst/>
                <a:rect l="l" t="t" r="r" b="b"/>
                <a:pathLst>
                  <a:path w="1679185" h="1015313">
                    <a:moveTo>
                      <a:pt x="61929" y="0"/>
                    </a:moveTo>
                    <a:lnTo>
                      <a:pt x="1617256" y="0"/>
                    </a:lnTo>
                    <a:cubicBezTo>
                      <a:pt x="1633680" y="0"/>
                      <a:pt x="1649432" y="6525"/>
                      <a:pt x="1661046" y="18139"/>
                    </a:cubicBezTo>
                    <a:cubicBezTo>
                      <a:pt x="1672660" y="29753"/>
                      <a:pt x="1679185" y="45504"/>
                      <a:pt x="1679185" y="61929"/>
                    </a:cubicBezTo>
                    <a:lnTo>
                      <a:pt x="1679185" y="953384"/>
                    </a:lnTo>
                    <a:cubicBezTo>
                      <a:pt x="1679185" y="987586"/>
                      <a:pt x="1651458" y="1015313"/>
                      <a:pt x="1617256" y="1015313"/>
                    </a:cubicBezTo>
                    <a:lnTo>
                      <a:pt x="61929" y="1015313"/>
                    </a:lnTo>
                    <a:cubicBezTo>
                      <a:pt x="45504" y="1015313"/>
                      <a:pt x="29753" y="1008788"/>
                      <a:pt x="18139" y="997174"/>
                    </a:cubicBezTo>
                    <a:cubicBezTo>
                      <a:pt x="6525" y="985560"/>
                      <a:pt x="0" y="969809"/>
                      <a:pt x="0" y="953384"/>
                    </a:cubicBezTo>
                    <a:lnTo>
                      <a:pt x="0" y="61929"/>
                    </a:lnTo>
                    <a:cubicBezTo>
                      <a:pt x="0" y="45504"/>
                      <a:pt x="6525" y="29753"/>
                      <a:pt x="18139" y="18139"/>
                    </a:cubicBezTo>
                    <a:cubicBezTo>
                      <a:pt x="29753" y="6525"/>
                      <a:pt x="45504" y="0"/>
                      <a:pt x="6192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679185" cy="10438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3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0" y="0"/>
              <a:ext cx="6834538" cy="6834538"/>
            </a:xfrm>
            <a:custGeom>
              <a:avLst/>
              <a:gdLst/>
              <a:ahLst/>
              <a:cxnLst/>
              <a:rect l="l" t="t" r="r" b="b"/>
              <a:pathLst>
                <a:path w="6834538" h="6834538">
                  <a:moveTo>
                    <a:pt x="0" y="0"/>
                  </a:moveTo>
                  <a:lnTo>
                    <a:pt x="6834538" y="0"/>
                  </a:lnTo>
                  <a:lnTo>
                    <a:pt x="6834538" y="6834538"/>
                  </a:lnTo>
                  <a:lnTo>
                    <a:pt x="0" y="683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006185" y="202093"/>
              <a:ext cx="4822168" cy="5140022"/>
              <a:chOff x="0" y="0"/>
              <a:chExt cx="952527" cy="101531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52527" cy="1015313"/>
              </a:xfrm>
              <a:custGeom>
                <a:avLst/>
                <a:gdLst/>
                <a:ahLst/>
                <a:cxnLst/>
                <a:rect l="l" t="t" r="r" b="b"/>
                <a:pathLst>
                  <a:path w="952527" h="1015313">
                    <a:moveTo>
                      <a:pt x="109173" y="0"/>
                    </a:moveTo>
                    <a:lnTo>
                      <a:pt x="843354" y="0"/>
                    </a:lnTo>
                    <a:cubicBezTo>
                      <a:pt x="903649" y="0"/>
                      <a:pt x="952527" y="48878"/>
                      <a:pt x="952527" y="109173"/>
                    </a:cubicBezTo>
                    <a:lnTo>
                      <a:pt x="952527" y="906140"/>
                    </a:lnTo>
                    <a:cubicBezTo>
                      <a:pt x="952527" y="966435"/>
                      <a:pt x="903649" y="1015313"/>
                      <a:pt x="843354" y="1015313"/>
                    </a:cubicBezTo>
                    <a:lnTo>
                      <a:pt x="109173" y="1015313"/>
                    </a:lnTo>
                    <a:cubicBezTo>
                      <a:pt x="80219" y="1015313"/>
                      <a:pt x="52450" y="1003811"/>
                      <a:pt x="31976" y="983337"/>
                    </a:cubicBezTo>
                    <a:cubicBezTo>
                      <a:pt x="11502" y="962863"/>
                      <a:pt x="0" y="935094"/>
                      <a:pt x="0" y="906140"/>
                    </a:cubicBezTo>
                    <a:lnTo>
                      <a:pt x="0" y="109173"/>
                    </a:lnTo>
                    <a:cubicBezTo>
                      <a:pt x="0" y="48878"/>
                      <a:pt x="48878" y="0"/>
                      <a:pt x="10917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952527" cy="10438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3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 rot="-5400000">
              <a:off x="2783288" y="512372"/>
              <a:ext cx="1314767" cy="1701963"/>
            </a:xfrm>
            <a:custGeom>
              <a:avLst/>
              <a:gdLst/>
              <a:ahLst/>
              <a:cxnLst/>
              <a:rect l="l" t="t" r="r" b="b"/>
              <a:pathLst>
                <a:path w="1314767" h="1701963">
                  <a:moveTo>
                    <a:pt x="0" y="0"/>
                  </a:moveTo>
                  <a:lnTo>
                    <a:pt x="1314767" y="0"/>
                  </a:lnTo>
                  <a:lnTo>
                    <a:pt x="1314767" y="1701963"/>
                  </a:lnTo>
                  <a:lnTo>
                    <a:pt x="0" y="1701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08072" y="2222247"/>
              <a:ext cx="4418394" cy="26951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Connections - Program Attendance</a:t>
              </a:r>
            </a:p>
            <a:p>
              <a:pPr algn="ctr">
                <a:lnSpc>
                  <a:spcPts val="700"/>
                </a:lnSpc>
              </a:pPr>
              <a:endParaRPr lang="en-US" sz="2400" b="1">
                <a:solidFill>
                  <a:srgbClr val="322C23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225 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Parents and Caregivers  </a:t>
              </a: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403 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Children and Youth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834538" y="1920483"/>
              <a:ext cx="7879212" cy="3677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Youth Supports</a:t>
              </a:r>
            </a:p>
            <a:p>
              <a:pPr algn="ctr">
                <a:lnSpc>
                  <a:spcPts val="700"/>
                </a:lnSpc>
              </a:pPr>
              <a:endParaRPr lang="en-US" sz="2400" b="1">
                <a:solidFill>
                  <a:srgbClr val="322C23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17 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Post Majority Support Service Applications </a:t>
              </a: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6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 Balsam Program Participants (Independent Living)</a:t>
              </a: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351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 individual connections made with Youth Services Workers</a:t>
              </a:r>
            </a:p>
            <a:p>
              <a:pPr algn="ctr">
                <a:lnSpc>
                  <a:spcPts val="3360"/>
                </a:lnSpc>
              </a:pPr>
              <a:endParaRPr lang="en-US" sz="2100">
                <a:solidFill>
                  <a:srgbClr val="322C2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14713750" y="0"/>
              <a:ext cx="6834538" cy="6834538"/>
            </a:xfrm>
            <a:custGeom>
              <a:avLst/>
              <a:gdLst/>
              <a:ahLst/>
              <a:cxnLst/>
              <a:rect l="l" t="t" r="r" b="b"/>
              <a:pathLst>
                <a:path w="6834538" h="6834538">
                  <a:moveTo>
                    <a:pt x="0" y="0"/>
                  </a:moveTo>
                  <a:lnTo>
                    <a:pt x="6834539" y="0"/>
                  </a:lnTo>
                  <a:lnTo>
                    <a:pt x="6834539" y="6834538"/>
                  </a:lnTo>
                  <a:lnTo>
                    <a:pt x="0" y="683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5719935" y="191054"/>
              <a:ext cx="4822168" cy="5140022"/>
              <a:chOff x="0" y="0"/>
              <a:chExt cx="952527" cy="101531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52527" cy="1015313"/>
              </a:xfrm>
              <a:custGeom>
                <a:avLst/>
                <a:gdLst/>
                <a:ahLst/>
                <a:cxnLst/>
                <a:rect l="l" t="t" r="r" b="b"/>
                <a:pathLst>
                  <a:path w="952527" h="1015313">
                    <a:moveTo>
                      <a:pt x="109173" y="0"/>
                    </a:moveTo>
                    <a:lnTo>
                      <a:pt x="843354" y="0"/>
                    </a:lnTo>
                    <a:cubicBezTo>
                      <a:pt x="903649" y="0"/>
                      <a:pt x="952527" y="48878"/>
                      <a:pt x="952527" y="109173"/>
                    </a:cubicBezTo>
                    <a:lnTo>
                      <a:pt x="952527" y="906140"/>
                    </a:lnTo>
                    <a:cubicBezTo>
                      <a:pt x="952527" y="966435"/>
                      <a:pt x="903649" y="1015313"/>
                      <a:pt x="843354" y="1015313"/>
                    </a:cubicBezTo>
                    <a:lnTo>
                      <a:pt x="109173" y="1015313"/>
                    </a:lnTo>
                    <a:cubicBezTo>
                      <a:pt x="80219" y="1015313"/>
                      <a:pt x="52450" y="1003811"/>
                      <a:pt x="31976" y="983337"/>
                    </a:cubicBezTo>
                    <a:cubicBezTo>
                      <a:pt x="11502" y="962863"/>
                      <a:pt x="0" y="935094"/>
                      <a:pt x="0" y="906140"/>
                    </a:cubicBezTo>
                    <a:lnTo>
                      <a:pt x="0" y="109173"/>
                    </a:lnTo>
                    <a:cubicBezTo>
                      <a:pt x="0" y="48878"/>
                      <a:pt x="48878" y="0"/>
                      <a:pt x="10917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952527" cy="10438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3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6058893" y="2498767"/>
              <a:ext cx="4249045" cy="2558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VYSA / RSG </a:t>
              </a:r>
            </a:p>
            <a:p>
              <a:pPr algn="ctr">
                <a:lnSpc>
                  <a:spcPts val="700"/>
                </a:lnSpc>
              </a:pPr>
              <a:endParaRPr lang="en-US" sz="2100" b="1">
                <a:solidFill>
                  <a:srgbClr val="322C23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25 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Voluntary Youth Services Agreements</a:t>
              </a: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</a:t>
              </a:r>
            </a:p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322C2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79 </a:t>
              </a:r>
              <a:r>
                <a:rPr lang="en-US" sz="2100">
                  <a:solidFill>
                    <a:srgbClr val="322C23"/>
                  </a:solidFill>
                  <a:latin typeface="DM Sans"/>
                  <a:ea typeface="DM Sans"/>
                  <a:cs typeface="DM Sans"/>
                  <a:sym typeface="DM Sans"/>
                </a:rPr>
                <a:t>Ready Set Go Arrangements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260849" y="5749642"/>
              <a:ext cx="7026590" cy="449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3"/>
                </a:lnSpc>
              </a:pPr>
              <a:r>
                <a:rPr lang="en-US" sz="2002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April 1, 2024 - March 31, 2025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8629205" y="5466794"/>
            <a:ext cx="1098973" cy="1161398"/>
          </a:xfrm>
          <a:custGeom>
            <a:avLst/>
            <a:gdLst/>
            <a:ahLst/>
            <a:cxnLst/>
            <a:rect l="l" t="t" r="r" b="b"/>
            <a:pathLst>
              <a:path w="1098973" h="1161398">
                <a:moveTo>
                  <a:pt x="0" y="0"/>
                </a:moveTo>
                <a:lnTo>
                  <a:pt x="1098973" y="0"/>
                </a:lnTo>
                <a:lnTo>
                  <a:pt x="1098973" y="1161398"/>
                </a:lnTo>
                <a:lnTo>
                  <a:pt x="0" y="1161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Freeform 36"/>
          <p:cNvSpPr/>
          <p:nvPr/>
        </p:nvSpPr>
        <p:spPr>
          <a:xfrm>
            <a:off x="14132511" y="5624736"/>
            <a:ext cx="1136791" cy="1155569"/>
          </a:xfrm>
          <a:custGeom>
            <a:avLst/>
            <a:gdLst/>
            <a:ahLst/>
            <a:cxnLst/>
            <a:rect l="l" t="t" r="r" b="b"/>
            <a:pathLst>
              <a:path w="1136791" h="1155569">
                <a:moveTo>
                  <a:pt x="0" y="0"/>
                </a:moveTo>
                <a:lnTo>
                  <a:pt x="1136791" y="0"/>
                </a:lnTo>
                <a:lnTo>
                  <a:pt x="1136791" y="1155570"/>
                </a:lnTo>
                <a:lnTo>
                  <a:pt x="0" y="1155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7" name="TextBox 37"/>
          <p:cNvSpPr txBox="1"/>
          <p:nvPr/>
        </p:nvSpPr>
        <p:spPr>
          <a:xfrm>
            <a:off x="7826820" y="3330876"/>
            <a:ext cx="9043915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Transition from Frontline to RedMane (Summer, 2026)</a:t>
            </a:r>
          </a:p>
          <a:p>
            <a:pPr marL="518162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Quality Assurance / Legal team support </a:t>
            </a:r>
          </a:p>
          <a:p>
            <a:pPr marL="518162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Policy and Procedure Collaboration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046859" y="9275625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2" y="0"/>
                </a:lnTo>
                <a:lnTo>
                  <a:pt x="194282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-238941" y="-134405"/>
            <a:ext cx="18927251" cy="10646579"/>
          </a:xfrm>
          <a:custGeom>
            <a:avLst/>
            <a:gdLst/>
            <a:ahLst/>
            <a:cxnLst/>
            <a:rect l="l" t="t" r="r" b="b"/>
            <a:pathLst>
              <a:path w="18927251" h="10646579">
                <a:moveTo>
                  <a:pt x="0" y="0"/>
                </a:moveTo>
                <a:lnTo>
                  <a:pt x="18927251" y="0"/>
                </a:lnTo>
                <a:lnTo>
                  <a:pt x="18927251" y="10646579"/>
                </a:lnTo>
                <a:lnTo>
                  <a:pt x="0" y="10646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4075619" y="39820"/>
            <a:ext cx="10298129" cy="10298129"/>
          </a:xfrm>
          <a:custGeom>
            <a:avLst/>
            <a:gdLst/>
            <a:ahLst/>
            <a:cxnLst/>
            <a:rect l="l" t="t" r="r" b="b"/>
            <a:pathLst>
              <a:path w="10298129" h="10298129">
                <a:moveTo>
                  <a:pt x="0" y="0"/>
                </a:moveTo>
                <a:lnTo>
                  <a:pt x="10298130" y="0"/>
                </a:lnTo>
                <a:lnTo>
                  <a:pt x="10298130" y="10298129"/>
                </a:lnTo>
                <a:lnTo>
                  <a:pt x="0" y="10298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5897B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85228" y="1216877"/>
            <a:ext cx="3086100" cy="7853246"/>
            <a:chOff x="0" y="0"/>
            <a:chExt cx="812800" cy="20683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5897B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 descr="Abstract Black Design Element. Brutalism, Bauhaus"/>
          <p:cNvSpPr/>
          <p:nvPr/>
        </p:nvSpPr>
        <p:spPr>
          <a:xfrm rot="-5400000">
            <a:off x="17550723" y="9623060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7959211" y="9070123"/>
            <a:ext cx="2369577" cy="1155020"/>
          </a:xfrm>
          <a:custGeom>
            <a:avLst/>
            <a:gdLst/>
            <a:ahLst/>
            <a:cxnLst/>
            <a:rect l="l" t="t" r="r" b="b"/>
            <a:pathLst>
              <a:path w="2369577" h="1155020">
                <a:moveTo>
                  <a:pt x="0" y="0"/>
                </a:moveTo>
                <a:lnTo>
                  <a:pt x="2369578" y="0"/>
                </a:lnTo>
                <a:lnTo>
                  <a:pt x="2369578" y="1155020"/>
                </a:lnTo>
                <a:lnTo>
                  <a:pt x="0" y="115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10" name="Group 10"/>
          <p:cNvGrpSpPr/>
          <p:nvPr/>
        </p:nvGrpSpPr>
        <p:grpSpPr>
          <a:xfrm rot="-10499692">
            <a:off x="2039470" y="-2291281"/>
            <a:ext cx="13504539" cy="5246370"/>
            <a:chOff x="0" y="0"/>
            <a:chExt cx="7927501" cy="3079750"/>
          </a:xfrm>
        </p:grpSpPr>
        <p:sp>
          <p:nvSpPr>
            <p:cNvPr id="11" name="Freeform 11"/>
            <p:cNvSpPr/>
            <p:nvPr/>
          </p:nvSpPr>
          <p:spPr>
            <a:xfrm>
              <a:off x="-4204" y="-27"/>
              <a:ext cx="7935515" cy="3081047"/>
            </a:xfrm>
            <a:custGeom>
              <a:avLst/>
              <a:gdLst/>
              <a:ahLst/>
              <a:cxnLst/>
              <a:rect l="l" t="t" r="r" b="b"/>
              <a:pathLst>
                <a:path w="7935515" h="3081047">
                  <a:moveTo>
                    <a:pt x="7902930" y="1508787"/>
                  </a:moveTo>
                  <a:cubicBezTo>
                    <a:pt x="7910124" y="1506247"/>
                    <a:pt x="7917318" y="1504977"/>
                    <a:pt x="7922113" y="1501167"/>
                  </a:cubicBezTo>
                  <a:cubicBezTo>
                    <a:pt x="7926909" y="1498627"/>
                    <a:pt x="7934245" y="1494817"/>
                    <a:pt x="7934245" y="1491007"/>
                  </a:cubicBezTo>
                  <a:cubicBezTo>
                    <a:pt x="7934245" y="1488467"/>
                    <a:pt x="7926909" y="1484657"/>
                    <a:pt x="7922113" y="1482117"/>
                  </a:cubicBezTo>
                  <a:lnTo>
                    <a:pt x="7900532" y="1470687"/>
                  </a:lnTo>
                  <a:cubicBezTo>
                    <a:pt x="7905328" y="1468147"/>
                    <a:pt x="7914920" y="1466877"/>
                    <a:pt x="7914920" y="1463067"/>
                  </a:cubicBezTo>
                  <a:cubicBezTo>
                    <a:pt x="7919715" y="1452907"/>
                    <a:pt x="7926909" y="1442747"/>
                    <a:pt x="7926909" y="1432587"/>
                  </a:cubicBezTo>
                  <a:cubicBezTo>
                    <a:pt x="7926909" y="1427507"/>
                    <a:pt x="7910124" y="1423697"/>
                    <a:pt x="7900532" y="1417347"/>
                  </a:cubicBezTo>
                  <a:cubicBezTo>
                    <a:pt x="7910124" y="1417347"/>
                    <a:pt x="7914920" y="1417347"/>
                    <a:pt x="7922113" y="1416077"/>
                  </a:cubicBezTo>
                  <a:lnTo>
                    <a:pt x="7922113" y="1412267"/>
                  </a:lnTo>
                  <a:lnTo>
                    <a:pt x="7900532" y="1412267"/>
                  </a:lnTo>
                  <a:cubicBezTo>
                    <a:pt x="7886145" y="1407187"/>
                    <a:pt x="7871757" y="1397027"/>
                    <a:pt x="7866961" y="1398297"/>
                  </a:cubicBezTo>
                  <a:cubicBezTo>
                    <a:pt x="7840584" y="1405917"/>
                    <a:pt x="7840584" y="1395757"/>
                    <a:pt x="7835789" y="1388137"/>
                  </a:cubicBezTo>
                  <a:cubicBezTo>
                    <a:pt x="7826196" y="1389407"/>
                    <a:pt x="7816605" y="1390677"/>
                    <a:pt x="7809411" y="1389407"/>
                  </a:cubicBezTo>
                  <a:cubicBezTo>
                    <a:pt x="7792626" y="1388137"/>
                    <a:pt x="7775841" y="1384327"/>
                    <a:pt x="7759055" y="1384327"/>
                  </a:cubicBezTo>
                  <a:cubicBezTo>
                    <a:pt x="7737474" y="1383057"/>
                    <a:pt x="7713495" y="1383057"/>
                    <a:pt x="7689516" y="1381787"/>
                  </a:cubicBezTo>
                  <a:cubicBezTo>
                    <a:pt x="7653547" y="1379247"/>
                    <a:pt x="7617579" y="1376707"/>
                    <a:pt x="7581610" y="1374167"/>
                  </a:cubicBezTo>
                  <a:cubicBezTo>
                    <a:pt x="7579211" y="1374167"/>
                    <a:pt x="7574416" y="1376707"/>
                    <a:pt x="7572018" y="1376707"/>
                  </a:cubicBezTo>
                  <a:cubicBezTo>
                    <a:pt x="7552835" y="1375437"/>
                    <a:pt x="7533651" y="1374167"/>
                    <a:pt x="7516866" y="1371627"/>
                  </a:cubicBezTo>
                  <a:cubicBezTo>
                    <a:pt x="7512071" y="1370357"/>
                    <a:pt x="7509672" y="1364007"/>
                    <a:pt x="7509672" y="1361467"/>
                  </a:cubicBezTo>
                  <a:cubicBezTo>
                    <a:pt x="7536050" y="1351307"/>
                    <a:pt x="7562426" y="1341147"/>
                    <a:pt x="7579211" y="1334797"/>
                  </a:cubicBezTo>
                  <a:cubicBezTo>
                    <a:pt x="7598395" y="1333527"/>
                    <a:pt x="7610384" y="1332257"/>
                    <a:pt x="7627170" y="1332257"/>
                  </a:cubicBezTo>
                  <a:cubicBezTo>
                    <a:pt x="7612782" y="1322097"/>
                    <a:pt x="7603191" y="1317017"/>
                    <a:pt x="7591201" y="1309397"/>
                  </a:cubicBezTo>
                  <a:cubicBezTo>
                    <a:pt x="7584008" y="1310667"/>
                    <a:pt x="7576814" y="1311937"/>
                    <a:pt x="7564824" y="1314477"/>
                  </a:cubicBezTo>
                  <a:cubicBezTo>
                    <a:pt x="7564824" y="1308127"/>
                    <a:pt x="7564824" y="1301777"/>
                    <a:pt x="7567222" y="1301777"/>
                  </a:cubicBezTo>
                  <a:cubicBezTo>
                    <a:pt x="7576814" y="1300507"/>
                    <a:pt x="7591201" y="1299237"/>
                    <a:pt x="7598395" y="1301777"/>
                  </a:cubicBezTo>
                  <a:cubicBezTo>
                    <a:pt x="7607987" y="1305587"/>
                    <a:pt x="7612782" y="1311937"/>
                    <a:pt x="7622374" y="1319557"/>
                  </a:cubicBezTo>
                  <a:cubicBezTo>
                    <a:pt x="7627170" y="1319557"/>
                    <a:pt x="7636761" y="1320827"/>
                    <a:pt x="7646353" y="1320827"/>
                  </a:cubicBezTo>
                  <a:cubicBezTo>
                    <a:pt x="7643956" y="1304317"/>
                    <a:pt x="7643956" y="1304317"/>
                    <a:pt x="7617579" y="1280187"/>
                  </a:cubicBezTo>
                  <a:cubicBezTo>
                    <a:pt x="7651149" y="1280187"/>
                    <a:pt x="7660741" y="1275107"/>
                    <a:pt x="7653547" y="1257327"/>
                  </a:cubicBezTo>
                  <a:cubicBezTo>
                    <a:pt x="7675128" y="1256057"/>
                    <a:pt x="7699107" y="1254787"/>
                    <a:pt x="7720689" y="1254787"/>
                  </a:cubicBezTo>
                  <a:cubicBezTo>
                    <a:pt x="7718291" y="1252247"/>
                    <a:pt x="7713495" y="1247167"/>
                    <a:pt x="7711097" y="1243357"/>
                  </a:cubicBezTo>
                  <a:cubicBezTo>
                    <a:pt x="7720689" y="1244627"/>
                    <a:pt x="7727883" y="1245897"/>
                    <a:pt x="7732678" y="1247167"/>
                  </a:cubicBezTo>
                  <a:cubicBezTo>
                    <a:pt x="7735076" y="1240817"/>
                    <a:pt x="7735076" y="1234467"/>
                    <a:pt x="7737474" y="1229387"/>
                  </a:cubicBezTo>
                  <a:cubicBezTo>
                    <a:pt x="7739872" y="1223037"/>
                    <a:pt x="7742270" y="1215417"/>
                    <a:pt x="7744667" y="1209067"/>
                  </a:cubicBezTo>
                  <a:cubicBezTo>
                    <a:pt x="7744667" y="1206527"/>
                    <a:pt x="7742270" y="1202717"/>
                    <a:pt x="7744667" y="1198907"/>
                  </a:cubicBezTo>
                  <a:cubicBezTo>
                    <a:pt x="7751862" y="1188747"/>
                    <a:pt x="7754259" y="1173507"/>
                    <a:pt x="7747065" y="1165887"/>
                  </a:cubicBezTo>
                  <a:cubicBezTo>
                    <a:pt x="7751862" y="1163347"/>
                    <a:pt x="7754259" y="1159537"/>
                    <a:pt x="7754259" y="1156997"/>
                  </a:cubicBezTo>
                  <a:cubicBezTo>
                    <a:pt x="7754259" y="1146837"/>
                    <a:pt x="7754259" y="1135407"/>
                    <a:pt x="7751862" y="1125247"/>
                  </a:cubicBezTo>
                  <a:cubicBezTo>
                    <a:pt x="7749464" y="1115087"/>
                    <a:pt x="7747065" y="1106197"/>
                    <a:pt x="7744667" y="1096037"/>
                  </a:cubicBezTo>
                  <a:cubicBezTo>
                    <a:pt x="7742270" y="1093497"/>
                    <a:pt x="7742270" y="1090957"/>
                    <a:pt x="7744667" y="1087147"/>
                  </a:cubicBezTo>
                  <a:cubicBezTo>
                    <a:pt x="7751862" y="1076987"/>
                    <a:pt x="7756657" y="1066827"/>
                    <a:pt x="7742270" y="1056667"/>
                  </a:cubicBezTo>
                  <a:cubicBezTo>
                    <a:pt x="7737474" y="1054127"/>
                    <a:pt x="7739872" y="1047777"/>
                    <a:pt x="7742270" y="1043967"/>
                  </a:cubicBezTo>
                  <a:cubicBezTo>
                    <a:pt x="7749464" y="1029997"/>
                    <a:pt x="7735076" y="1018567"/>
                    <a:pt x="7708699" y="1016027"/>
                  </a:cubicBezTo>
                  <a:lnTo>
                    <a:pt x="7699107" y="1016027"/>
                  </a:lnTo>
                  <a:cubicBezTo>
                    <a:pt x="7701505" y="1012217"/>
                    <a:pt x="7703904" y="1010947"/>
                    <a:pt x="7706301" y="1008407"/>
                  </a:cubicBezTo>
                  <a:cubicBezTo>
                    <a:pt x="7699107" y="1007137"/>
                    <a:pt x="7691914" y="1007137"/>
                    <a:pt x="7687118" y="1004597"/>
                  </a:cubicBezTo>
                  <a:cubicBezTo>
                    <a:pt x="7682321" y="1003327"/>
                    <a:pt x="7679925" y="999517"/>
                    <a:pt x="7675128" y="998247"/>
                  </a:cubicBezTo>
                  <a:cubicBezTo>
                    <a:pt x="7655945" y="993167"/>
                    <a:pt x="7634363" y="988087"/>
                    <a:pt x="7612782" y="983007"/>
                  </a:cubicBezTo>
                  <a:cubicBezTo>
                    <a:pt x="7605589" y="981737"/>
                    <a:pt x="7595997" y="981737"/>
                    <a:pt x="7588803" y="981737"/>
                  </a:cubicBezTo>
                  <a:cubicBezTo>
                    <a:pt x="7584008" y="983007"/>
                    <a:pt x="7581610" y="977927"/>
                    <a:pt x="7576814" y="977927"/>
                  </a:cubicBezTo>
                  <a:cubicBezTo>
                    <a:pt x="7543243" y="974117"/>
                    <a:pt x="7509672" y="971577"/>
                    <a:pt x="7476101" y="966497"/>
                  </a:cubicBezTo>
                  <a:cubicBezTo>
                    <a:pt x="7449725" y="961417"/>
                    <a:pt x="7418551" y="971577"/>
                    <a:pt x="7392175" y="961417"/>
                  </a:cubicBezTo>
                  <a:cubicBezTo>
                    <a:pt x="7389776" y="960147"/>
                    <a:pt x="7384981" y="962687"/>
                    <a:pt x="7382582" y="962687"/>
                  </a:cubicBezTo>
                  <a:cubicBezTo>
                    <a:pt x="7361001" y="960147"/>
                    <a:pt x="7341818" y="966497"/>
                    <a:pt x="7320237" y="962687"/>
                  </a:cubicBezTo>
                  <a:cubicBezTo>
                    <a:pt x="7298656" y="958877"/>
                    <a:pt x="7274676" y="957607"/>
                    <a:pt x="7265085" y="946177"/>
                  </a:cubicBezTo>
                  <a:cubicBezTo>
                    <a:pt x="7255493" y="934747"/>
                    <a:pt x="7248300" y="923317"/>
                    <a:pt x="7248300" y="911887"/>
                  </a:cubicBezTo>
                  <a:cubicBezTo>
                    <a:pt x="7250697" y="897917"/>
                    <a:pt x="7262687" y="882677"/>
                    <a:pt x="7217127" y="885217"/>
                  </a:cubicBezTo>
                  <a:cubicBezTo>
                    <a:pt x="7219525" y="882677"/>
                    <a:pt x="7219525" y="880137"/>
                    <a:pt x="7221923" y="878867"/>
                  </a:cubicBezTo>
                  <a:cubicBezTo>
                    <a:pt x="7082843" y="871247"/>
                    <a:pt x="6943765" y="864897"/>
                    <a:pt x="6807083" y="857277"/>
                  </a:cubicBezTo>
                  <a:cubicBezTo>
                    <a:pt x="6802288" y="848387"/>
                    <a:pt x="6797492" y="838227"/>
                    <a:pt x="6792697" y="824257"/>
                  </a:cubicBezTo>
                  <a:cubicBezTo>
                    <a:pt x="6819073" y="839497"/>
                    <a:pt x="6843052" y="848387"/>
                    <a:pt x="6876623" y="847117"/>
                  </a:cubicBezTo>
                  <a:cubicBezTo>
                    <a:pt x="6879021" y="836957"/>
                    <a:pt x="6876623" y="829337"/>
                    <a:pt x="6857440" y="822987"/>
                  </a:cubicBezTo>
                  <a:cubicBezTo>
                    <a:pt x="6855042" y="821717"/>
                    <a:pt x="6852644" y="816637"/>
                    <a:pt x="6855042" y="814097"/>
                  </a:cubicBezTo>
                  <a:cubicBezTo>
                    <a:pt x="6864634" y="801397"/>
                    <a:pt x="6874225" y="789967"/>
                    <a:pt x="6881419" y="778537"/>
                  </a:cubicBezTo>
                  <a:cubicBezTo>
                    <a:pt x="6891010" y="782347"/>
                    <a:pt x="6898204" y="784887"/>
                    <a:pt x="6907796" y="787427"/>
                  </a:cubicBezTo>
                  <a:lnTo>
                    <a:pt x="6912592" y="784887"/>
                  </a:lnTo>
                  <a:lnTo>
                    <a:pt x="6883817" y="762027"/>
                  </a:lnTo>
                  <a:cubicBezTo>
                    <a:pt x="6903000" y="764567"/>
                    <a:pt x="6919786" y="765837"/>
                    <a:pt x="6941367" y="768377"/>
                  </a:cubicBezTo>
                  <a:cubicBezTo>
                    <a:pt x="6934173" y="760757"/>
                    <a:pt x="6926979" y="755677"/>
                    <a:pt x="6926979" y="755677"/>
                  </a:cubicBezTo>
                  <a:cubicBezTo>
                    <a:pt x="6938968" y="750597"/>
                    <a:pt x="6950958" y="745517"/>
                    <a:pt x="6967744" y="739167"/>
                  </a:cubicBezTo>
                  <a:cubicBezTo>
                    <a:pt x="6967744" y="737897"/>
                    <a:pt x="6970142" y="730277"/>
                    <a:pt x="6977335" y="729007"/>
                  </a:cubicBezTo>
                  <a:cubicBezTo>
                    <a:pt x="6991723" y="725197"/>
                    <a:pt x="6996519" y="731547"/>
                    <a:pt x="7001314" y="737897"/>
                  </a:cubicBezTo>
                  <a:cubicBezTo>
                    <a:pt x="7003712" y="741707"/>
                    <a:pt x="7018100" y="742977"/>
                    <a:pt x="7027692" y="744247"/>
                  </a:cubicBezTo>
                  <a:cubicBezTo>
                    <a:pt x="7037283" y="745517"/>
                    <a:pt x="7049272" y="745517"/>
                    <a:pt x="7061262" y="744247"/>
                  </a:cubicBezTo>
                  <a:cubicBezTo>
                    <a:pt x="7080446" y="744247"/>
                    <a:pt x="7099629" y="742977"/>
                    <a:pt x="7126007" y="741707"/>
                  </a:cubicBezTo>
                  <a:cubicBezTo>
                    <a:pt x="7106822" y="739167"/>
                    <a:pt x="7092436" y="736627"/>
                    <a:pt x="7080446" y="735357"/>
                  </a:cubicBezTo>
                  <a:cubicBezTo>
                    <a:pt x="7080446" y="734087"/>
                    <a:pt x="7080446" y="732817"/>
                    <a:pt x="7078048" y="731547"/>
                  </a:cubicBezTo>
                  <a:cubicBezTo>
                    <a:pt x="7097231" y="729007"/>
                    <a:pt x="7116415" y="726467"/>
                    <a:pt x="7133200" y="723927"/>
                  </a:cubicBezTo>
                  <a:cubicBezTo>
                    <a:pt x="7152383" y="726467"/>
                    <a:pt x="7169168" y="730277"/>
                    <a:pt x="7183556" y="732817"/>
                  </a:cubicBezTo>
                  <a:cubicBezTo>
                    <a:pt x="7188352" y="755677"/>
                    <a:pt x="7217127" y="736627"/>
                    <a:pt x="7233912" y="739167"/>
                  </a:cubicBezTo>
                  <a:cubicBezTo>
                    <a:pt x="7229116" y="734087"/>
                    <a:pt x="7221923" y="729007"/>
                    <a:pt x="7214728" y="722657"/>
                  </a:cubicBezTo>
                  <a:cubicBezTo>
                    <a:pt x="7245902" y="725197"/>
                    <a:pt x="7277075" y="725197"/>
                    <a:pt x="7298656" y="737897"/>
                  </a:cubicBezTo>
                  <a:cubicBezTo>
                    <a:pt x="7301054" y="739167"/>
                    <a:pt x="7310645" y="737897"/>
                    <a:pt x="7315441" y="736627"/>
                  </a:cubicBezTo>
                  <a:cubicBezTo>
                    <a:pt x="7322635" y="737897"/>
                    <a:pt x="7334624" y="740437"/>
                    <a:pt x="7339421" y="739167"/>
                  </a:cubicBezTo>
                  <a:cubicBezTo>
                    <a:pt x="7346614" y="735357"/>
                    <a:pt x="7346614" y="729007"/>
                    <a:pt x="7353808" y="721387"/>
                  </a:cubicBezTo>
                  <a:cubicBezTo>
                    <a:pt x="7370593" y="736627"/>
                    <a:pt x="7387379" y="727737"/>
                    <a:pt x="7404164" y="721387"/>
                  </a:cubicBezTo>
                  <a:cubicBezTo>
                    <a:pt x="7401766" y="725197"/>
                    <a:pt x="7401766" y="727737"/>
                    <a:pt x="7401766" y="727737"/>
                  </a:cubicBezTo>
                  <a:cubicBezTo>
                    <a:pt x="7416154" y="731547"/>
                    <a:pt x="7428143" y="734087"/>
                    <a:pt x="7444928" y="737897"/>
                  </a:cubicBezTo>
                  <a:cubicBezTo>
                    <a:pt x="7456918" y="735357"/>
                    <a:pt x="7471306" y="726467"/>
                    <a:pt x="7492886" y="735357"/>
                  </a:cubicBezTo>
                  <a:cubicBezTo>
                    <a:pt x="7495285" y="736627"/>
                    <a:pt x="7504876" y="734087"/>
                    <a:pt x="7512071" y="734087"/>
                  </a:cubicBezTo>
                  <a:cubicBezTo>
                    <a:pt x="7519264" y="732817"/>
                    <a:pt x="7524060" y="732817"/>
                    <a:pt x="7526457" y="731547"/>
                  </a:cubicBezTo>
                  <a:cubicBezTo>
                    <a:pt x="7531253" y="722657"/>
                    <a:pt x="7533651" y="715037"/>
                    <a:pt x="7540845" y="707417"/>
                  </a:cubicBezTo>
                  <a:cubicBezTo>
                    <a:pt x="7548039" y="699797"/>
                    <a:pt x="7545641" y="692177"/>
                    <a:pt x="7531253" y="689637"/>
                  </a:cubicBezTo>
                  <a:cubicBezTo>
                    <a:pt x="7526457" y="688367"/>
                    <a:pt x="7521662" y="688367"/>
                    <a:pt x="7519264" y="687097"/>
                  </a:cubicBezTo>
                  <a:cubicBezTo>
                    <a:pt x="7540845" y="675667"/>
                    <a:pt x="7560029" y="668047"/>
                    <a:pt x="7591201" y="673127"/>
                  </a:cubicBezTo>
                  <a:cubicBezTo>
                    <a:pt x="7598395" y="674397"/>
                    <a:pt x="7607987" y="669317"/>
                    <a:pt x="7619976" y="665507"/>
                  </a:cubicBezTo>
                  <a:cubicBezTo>
                    <a:pt x="7612782" y="661697"/>
                    <a:pt x="7607987" y="660427"/>
                    <a:pt x="7603191" y="659157"/>
                  </a:cubicBezTo>
                  <a:cubicBezTo>
                    <a:pt x="7622374" y="637567"/>
                    <a:pt x="7653547" y="651537"/>
                    <a:pt x="7682321" y="651537"/>
                  </a:cubicBezTo>
                  <a:cubicBezTo>
                    <a:pt x="7672730" y="647727"/>
                    <a:pt x="7667935" y="643917"/>
                    <a:pt x="7663139" y="642647"/>
                  </a:cubicBezTo>
                  <a:cubicBezTo>
                    <a:pt x="7677526" y="638837"/>
                    <a:pt x="7691914" y="636297"/>
                    <a:pt x="7703904" y="632487"/>
                  </a:cubicBezTo>
                  <a:cubicBezTo>
                    <a:pt x="7706301" y="627407"/>
                    <a:pt x="7703904" y="622327"/>
                    <a:pt x="7706301" y="619787"/>
                  </a:cubicBezTo>
                  <a:cubicBezTo>
                    <a:pt x="7718291" y="609627"/>
                    <a:pt x="7711097" y="602007"/>
                    <a:pt x="7691914" y="596927"/>
                  </a:cubicBezTo>
                  <a:cubicBezTo>
                    <a:pt x="7684720" y="594387"/>
                    <a:pt x="7677526" y="589307"/>
                    <a:pt x="7672730" y="585497"/>
                  </a:cubicBezTo>
                  <a:cubicBezTo>
                    <a:pt x="7679925" y="585497"/>
                    <a:pt x="7689516" y="584227"/>
                    <a:pt x="7699107" y="584227"/>
                  </a:cubicBezTo>
                  <a:lnTo>
                    <a:pt x="7699107" y="568987"/>
                  </a:lnTo>
                  <a:cubicBezTo>
                    <a:pt x="7703904" y="568987"/>
                    <a:pt x="7708699" y="568987"/>
                    <a:pt x="7713495" y="570257"/>
                  </a:cubicBezTo>
                  <a:cubicBezTo>
                    <a:pt x="7715893" y="555017"/>
                    <a:pt x="7718291" y="539777"/>
                    <a:pt x="7723086" y="523267"/>
                  </a:cubicBezTo>
                  <a:cubicBezTo>
                    <a:pt x="7696710" y="515647"/>
                    <a:pt x="7711097" y="506757"/>
                    <a:pt x="7725485" y="495327"/>
                  </a:cubicBezTo>
                  <a:cubicBezTo>
                    <a:pt x="7725485" y="495327"/>
                    <a:pt x="7720689" y="494057"/>
                    <a:pt x="7715893" y="494057"/>
                  </a:cubicBezTo>
                  <a:cubicBezTo>
                    <a:pt x="7718291" y="488977"/>
                    <a:pt x="7723086" y="483897"/>
                    <a:pt x="7725485" y="478817"/>
                  </a:cubicBezTo>
                  <a:cubicBezTo>
                    <a:pt x="7730280" y="468657"/>
                    <a:pt x="7723086" y="467387"/>
                    <a:pt x="7701505" y="472467"/>
                  </a:cubicBezTo>
                  <a:cubicBezTo>
                    <a:pt x="7699107" y="469927"/>
                    <a:pt x="7696710" y="466117"/>
                    <a:pt x="7691914" y="463577"/>
                  </a:cubicBezTo>
                  <a:cubicBezTo>
                    <a:pt x="7689516" y="464847"/>
                    <a:pt x="7689516" y="466117"/>
                    <a:pt x="7687118" y="467387"/>
                  </a:cubicBezTo>
                  <a:cubicBezTo>
                    <a:pt x="7677526" y="466117"/>
                    <a:pt x="7670332" y="463577"/>
                    <a:pt x="7660741" y="462307"/>
                  </a:cubicBezTo>
                  <a:cubicBezTo>
                    <a:pt x="7612782" y="452147"/>
                    <a:pt x="7562426" y="454687"/>
                    <a:pt x="7514468" y="453417"/>
                  </a:cubicBezTo>
                  <a:cubicBezTo>
                    <a:pt x="7507274" y="453417"/>
                    <a:pt x="7497683" y="457227"/>
                    <a:pt x="7490489" y="457227"/>
                  </a:cubicBezTo>
                  <a:cubicBezTo>
                    <a:pt x="7461714" y="455957"/>
                    <a:pt x="7435337" y="450877"/>
                    <a:pt x="7408960" y="449607"/>
                  </a:cubicBezTo>
                  <a:cubicBezTo>
                    <a:pt x="7372991" y="448337"/>
                    <a:pt x="7337022" y="448337"/>
                    <a:pt x="7301054" y="448337"/>
                  </a:cubicBezTo>
                  <a:cubicBezTo>
                    <a:pt x="7274676" y="448337"/>
                    <a:pt x="7269881" y="440717"/>
                    <a:pt x="7272279" y="430557"/>
                  </a:cubicBezTo>
                  <a:cubicBezTo>
                    <a:pt x="7281871" y="426747"/>
                    <a:pt x="7291462" y="419127"/>
                    <a:pt x="7291462" y="417857"/>
                  </a:cubicBezTo>
                  <a:cubicBezTo>
                    <a:pt x="7260290" y="405157"/>
                    <a:pt x="7289064" y="396267"/>
                    <a:pt x="7296258" y="386107"/>
                  </a:cubicBezTo>
                  <a:cubicBezTo>
                    <a:pt x="7293860" y="360707"/>
                    <a:pt x="7291462" y="335307"/>
                    <a:pt x="7289064" y="308637"/>
                  </a:cubicBezTo>
                  <a:cubicBezTo>
                    <a:pt x="7293860" y="307367"/>
                    <a:pt x="7303451" y="306097"/>
                    <a:pt x="7310645" y="304827"/>
                  </a:cubicBezTo>
                  <a:cubicBezTo>
                    <a:pt x="7308248" y="301017"/>
                    <a:pt x="7303451" y="297207"/>
                    <a:pt x="7303451" y="293397"/>
                  </a:cubicBezTo>
                  <a:cubicBezTo>
                    <a:pt x="7310645" y="278157"/>
                    <a:pt x="7313043" y="262917"/>
                    <a:pt x="7281871" y="251487"/>
                  </a:cubicBezTo>
                  <a:cubicBezTo>
                    <a:pt x="7296258" y="246407"/>
                    <a:pt x="7308248" y="242597"/>
                    <a:pt x="7322635" y="237517"/>
                  </a:cubicBezTo>
                  <a:cubicBezTo>
                    <a:pt x="7320237" y="236247"/>
                    <a:pt x="7317839" y="233707"/>
                    <a:pt x="7317839" y="232437"/>
                  </a:cubicBezTo>
                  <a:cubicBezTo>
                    <a:pt x="7317839" y="231167"/>
                    <a:pt x="7315441" y="231167"/>
                    <a:pt x="7313043" y="231167"/>
                  </a:cubicBezTo>
                  <a:cubicBezTo>
                    <a:pt x="7289064" y="231167"/>
                    <a:pt x="7279472" y="228627"/>
                    <a:pt x="7277075" y="215927"/>
                  </a:cubicBezTo>
                  <a:cubicBezTo>
                    <a:pt x="7277075" y="213387"/>
                    <a:pt x="7277075" y="209577"/>
                    <a:pt x="7281871" y="207037"/>
                  </a:cubicBezTo>
                  <a:cubicBezTo>
                    <a:pt x="7291462" y="203227"/>
                    <a:pt x="7301054" y="199417"/>
                    <a:pt x="7313043" y="196877"/>
                  </a:cubicBezTo>
                  <a:cubicBezTo>
                    <a:pt x="7317839" y="195607"/>
                    <a:pt x="7327431" y="196877"/>
                    <a:pt x="7332227" y="198147"/>
                  </a:cubicBezTo>
                  <a:cubicBezTo>
                    <a:pt x="7358603" y="205767"/>
                    <a:pt x="7361001" y="205767"/>
                    <a:pt x="7365797" y="189257"/>
                  </a:cubicBezTo>
                  <a:cubicBezTo>
                    <a:pt x="7370593" y="190527"/>
                    <a:pt x="7375389" y="191797"/>
                    <a:pt x="7382582" y="193067"/>
                  </a:cubicBezTo>
                  <a:cubicBezTo>
                    <a:pt x="7380186" y="187987"/>
                    <a:pt x="7380186" y="184177"/>
                    <a:pt x="7375389" y="180367"/>
                  </a:cubicBezTo>
                  <a:cubicBezTo>
                    <a:pt x="7375389" y="179097"/>
                    <a:pt x="7370593" y="177827"/>
                    <a:pt x="7365797" y="176557"/>
                  </a:cubicBezTo>
                  <a:cubicBezTo>
                    <a:pt x="7370593" y="175287"/>
                    <a:pt x="7375389" y="172747"/>
                    <a:pt x="7380186" y="174017"/>
                  </a:cubicBezTo>
                  <a:cubicBezTo>
                    <a:pt x="7404164" y="177827"/>
                    <a:pt x="7418551" y="168937"/>
                    <a:pt x="7435337" y="163857"/>
                  </a:cubicBezTo>
                  <a:cubicBezTo>
                    <a:pt x="7420949" y="153697"/>
                    <a:pt x="7406561" y="144807"/>
                    <a:pt x="7394572" y="134647"/>
                  </a:cubicBezTo>
                  <a:cubicBezTo>
                    <a:pt x="7413756" y="129567"/>
                    <a:pt x="7428143" y="127027"/>
                    <a:pt x="7442531" y="123217"/>
                  </a:cubicBezTo>
                  <a:cubicBezTo>
                    <a:pt x="7411358" y="95277"/>
                    <a:pt x="7411358" y="95277"/>
                    <a:pt x="7432939" y="83847"/>
                  </a:cubicBezTo>
                  <a:cubicBezTo>
                    <a:pt x="7432939" y="82577"/>
                    <a:pt x="7430541" y="81307"/>
                    <a:pt x="7430541" y="80037"/>
                  </a:cubicBezTo>
                  <a:cubicBezTo>
                    <a:pt x="7423347" y="81307"/>
                    <a:pt x="7413756" y="82577"/>
                    <a:pt x="7406561" y="85117"/>
                  </a:cubicBezTo>
                  <a:lnTo>
                    <a:pt x="7404164" y="83847"/>
                  </a:lnTo>
                  <a:cubicBezTo>
                    <a:pt x="7413756" y="78767"/>
                    <a:pt x="7423347" y="74957"/>
                    <a:pt x="7432939" y="69877"/>
                  </a:cubicBezTo>
                  <a:cubicBezTo>
                    <a:pt x="7432939" y="66067"/>
                    <a:pt x="7437735" y="57177"/>
                    <a:pt x="7432939" y="54637"/>
                  </a:cubicBezTo>
                  <a:cubicBezTo>
                    <a:pt x="7413756" y="45747"/>
                    <a:pt x="7435337" y="36857"/>
                    <a:pt x="7430541" y="27967"/>
                  </a:cubicBezTo>
                  <a:cubicBezTo>
                    <a:pt x="7428143" y="25427"/>
                    <a:pt x="7430541" y="19077"/>
                    <a:pt x="7428143" y="19077"/>
                  </a:cubicBezTo>
                  <a:cubicBezTo>
                    <a:pt x="7413756" y="15267"/>
                    <a:pt x="7396970" y="8917"/>
                    <a:pt x="7380186" y="8917"/>
                  </a:cubicBezTo>
                  <a:cubicBezTo>
                    <a:pt x="7341818" y="7647"/>
                    <a:pt x="7303451" y="10187"/>
                    <a:pt x="7265085" y="10187"/>
                  </a:cubicBezTo>
                  <a:lnTo>
                    <a:pt x="7142792" y="10187"/>
                  </a:lnTo>
                  <a:cubicBezTo>
                    <a:pt x="7114017" y="10187"/>
                    <a:pt x="7090037" y="6377"/>
                    <a:pt x="7061262" y="2567"/>
                  </a:cubicBezTo>
                  <a:cubicBezTo>
                    <a:pt x="7027692" y="-2513"/>
                    <a:pt x="6991723" y="1297"/>
                    <a:pt x="6955754" y="2567"/>
                  </a:cubicBezTo>
                  <a:cubicBezTo>
                    <a:pt x="6879021" y="3837"/>
                    <a:pt x="6802288" y="3837"/>
                    <a:pt x="6725554" y="5107"/>
                  </a:cubicBezTo>
                  <a:cubicBezTo>
                    <a:pt x="6689586" y="5107"/>
                    <a:pt x="6651219" y="7647"/>
                    <a:pt x="6615250" y="8917"/>
                  </a:cubicBezTo>
                  <a:cubicBezTo>
                    <a:pt x="6569690" y="10187"/>
                    <a:pt x="6524130" y="8917"/>
                    <a:pt x="6478570" y="10187"/>
                  </a:cubicBezTo>
                  <a:cubicBezTo>
                    <a:pt x="6430611" y="11457"/>
                    <a:pt x="6382653" y="13997"/>
                    <a:pt x="6334695" y="15267"/>
                  </a:cubicBezTo>
                  <a:cubicBezTo>
                    <a:pt x="6277145" y="16537"/>
                    <a:pt x="6219595" y="16537"/>
                    <a:pt x="6162045" y="17807"/>
                  </a:cubicBezTo>
                  <a:lnTo>
                    <a:pt x="5982202" y="21617"/>
                  </a:lnTo>
                  <a:cubicBezTo>
                    <a:pt x="5927049" y="22887"/>
                    <a:pt x="5874295" y="22887"/>
                    <a:pt x="5819144" y="22887"/>
                  </a:cubicBezTo>
                  <a:cubicBezTo>
                    <a:pt x="5778379" y="22887"/>
                    <a:pt x="5735217" y="24157"/>
                    <a:pt x="5694452" y="25427"/>
                  </a:cubicBezTo>
                  <a:lnTo>
                    <a:pt x="5572158" y="29237"/>
                  </a:lnTo>
                  <a:cubicBezTo>
                    <a:pt x="5543383" y="30507"/>
                    <a:pt x="5514608" y="30507"/>
                    <a:pt x="5483436" y="31777"/>
                  </a:cubicBezTo>
                  <a:cubicBezTo>
                    <a:pt x="5435478" y="33047"/>
                    <a:pt x="5387519" y="33047"/>
                    <a:pt x="5339561" y="34317"/>
                  </a:cubicBezTo>
                  <a:cubicBezTo>
                    <a:pt x="5284409" y="35587"/>
                    <a:pt x="5231655" y="38127"/>
                    <a:pt x="5178901" y="39397"/>
                  </a:cubicBezTo>
                  <a:cubicBezTo>
                    <a:pt x="5123749" y="41937"/>
                    <a:pt x="5070994" y="44477"/>
                    <a:pt x="5015843" y="47017"/>
                  </a:cubicBezTo>
                  <a:cubicBezTo>
                    <a:pt x="4994261" y="48287"/>
                    <a:pt x="4972680" y="48287"/>
                    <a:pt x="4948701" y="49557"/>
                  </a:cubicBezTo>
                  <a:lnTo>
                    <a:pt x="4879161" y="49557"/>
                  </a:lnTo>
                  <a:cubicBezTo>
                    <a:pt x="4800030" y="52097"/>
                    <a:pt x="4723297" y="55907"/>
                    <a:pt x="4644166" y="58447"/>
                  </a:cubicBezTo>
                  <a:cubicBezTo>
                    <a:pt x="4596208" y="59717"/>
                    <a:pt x="4545852" y="60987"/>
                    <a:pt x="4497893" y="63527"/>
                  </a:cubicBezTo>
                  <a:cubicBezTo>
                    <a:pt x="4469118" y="64797"/>
                    <a:pt x="4437945" y="67337"/>
                    <a:pt x="4409170" y="68607"/>
                  </a:cubicBezTo>
                  <a:lnTo>
                    <a:pt x="4214939" y="76227"/>
                  </a:lnTo>
                  <a:cubicBezTo>
                    <a:pt x="4174175" y="77497"/>
                    <a:pt x="4135808" y="82577"/>
                    <a:pt x="4097442" y="83847"/>
                  </a:cubicBezTo>
                  <a:cubicBezTo>
                    <a:pt x="4037494" y="86387"/>
                    <a:pt x="3975148" y="87657"/>
                    <a:pt x="3915200" y="90197"/>
                  </a:cubicBezTo>
                  <a:cubicBezTo>
                    <a:pt x="3900813" y="90197"/>
                    <a:pt x="3884027" y="91467"/>
                    <a:pt x="3869640" y="91467"/>
                  </a:cubicBezTo>
                  <a:cubicBezTo>
                    <a:pt x="3816886" y="94007"/>
                    <a:pt x="3766530" y="96547"/>
                    <a:pt x="3713776" y="99087"/>
                  </a:cubicBezTo>
                  <a:cubicBezTo>
                    <a:pt x="3685001" y="100357"/>
                    <a:pt x="3653828" y="102897"/>
                    <a:pt x="3625053" y="104167"/>
                  </a:cubicBezTo>
                  <a:cubicBezTo>
                    <a:pt x="3589084" y="105437"/>
                    <a:pt x="3553116" y="106707"/>
                    <a:pt x="3519544" y="107977"/>
                  </a:cubicBezTo>
                  <a:cubicBezTo>
                    <a:pt x="3452403" y="111787"/>
                    <a:pt x="3382864" y="115597"/>
                    <a:pt x="3315722" y="119407"/>
                  </a:cubicBezTo>
                  <a:cubicBezTo>
                    <a:pt x="3303732" y="120677"/>
                    <a:pt x="3294141" y="124487"/>
                    <a:pt x="3282151" y="124487"/>
                  </a:cubicBezTo>
                  <a:cubicBezTo>
                    <a:pt x="3226999" y="127027"/>
                    <a:pt x="3171847" y="127027"/>
                    <a:pt x="3119093" y="130837"/>
                  </a:cubicBezTo>
                  <a:cubicBezTo>
                    <a:pt x="3090318" y="133377"/>
                    <a:pt x="3059145" y="127027"/>
                    <a:pt x="3032768" y="139727"/>
                  </a:cubicBezTo>
                  <a:cubicBezTo>
                    <a:pt x="3023177" y="143537"/>
                    <a:pt x="2996800" y="137187"/>
                    <a:pt x="2980014" y="138457"/>
                  </a:cubicBezTo>
                  <a:cubicBezTo>
                    <a:pt x="2912873" y="142267"/>
                    <a:pt x="2845731" y="147347"/>
                    <a:pt x="2780987" y="151157"/>
                  </a:cubicBezTo>
                  <a:cubicBezTo>
                    <a:pt x="2728233" y="154967"/>
                    <a:pt x="2677877" y="157507"/>
                    <a:pt x="2625123" y="161317"/>
                  </a:cubicBezTo>
                  <a:cubicBezTo>
                    <a:pt x="2605940" y="162587"/>
                    <a:pt x="2586756" y="166397"/>
                    <a:pt x="2569971" y="167667"/>
                  </a:cubicBezTo>
                  <a:cubicBezTo>
                    <a:pt x="2522013" y="170207"/>
                    <a:pt x="2474054" y="172747"/>
                    <a:pt x="2428494" y="175287"/>
                  </a:cubicBezTo>
                  <a:cubicBezTo>
                    <a:pt x="2428494" y="180367"/>
                    <a:pt x="2428494" y="182907"/>
                    <a:pt x="2426096" y="185447"/>
                  </a:cubicBezTo>
                  <a:cubicBezTo>
                    <a:pt x="2421300" y="182907"/>
                    <a:pt x="2416504" y="179097"/>
                    <a:pt x="2411709" y="174017"/>
                  </a:cubicBezTo>
                  <a:cubicBezTo>
                    <a:pt x="2402117" y="187987"/>
                    <a:pt x="2382934" y="179097"/>
                    <a:pt x="2368546" y="180367"/>
                  </a:cubicBezTo>
                  <a:cubicBezTo>
                    <a:pt x="2342169" y="182907"/>
                    <a:pt x="2313394" y="186717"/>
                    <a:pt x="2287017" y="187987"/>
                  </a:cubicBezTo>
                  <a:cubicBezTo>
                    <a:pt x="2239059" y="191797"/>
                    <a:pt x="2191101" y="194337"/>
                    <a:pt x="2143142" y="196877"/>
                  </a:cubicBezTo>
                  <a:cubicBezTo>
                    <a:pt x="2102378" y="199417"/>
                    <a:pt x="2061613" y="204497"/>
                    <a:pt x="2020849" y="208307"/>
                  </a:cubicBezTo>
                  <a:cubicBezTo>
                    <a:pt x="1951309" y="214657"/>
                    <a:pt x="1879372" y="218467"/>
                    <a:pt x="1809833" y="224817"/>
                  </a:cubicBezTo>
                  <a:cubicBezTo>
                    <a:pt x="1761874" y="228627"/>
                    <a:pt x="1713916" y="234977"/>
                    <a:pt x="1663560" y="238787"/>
                  </a:cubicBezTo>
                  <a:cubicBezTo>
                    <a:pt x="1613204" y="243867"/>
                    <a:pt x="1560450" y="247677"/>
                    <a:pt x="1510093" y="252757"/>
                  </a:cubicBezTo>
                  <a:cubicBezTo>
                    <a:pt x="1474125" y="256567"/>
                    <a:pt x="1438156" y="261647"/>
                    <a:pt x="1402187" y="265457"/>
                  </a:cubicBezTo>
                  <a:cubicBezTo>
                    <a:pt x="1330250" y="271807"/>
                    <a:pt x="1255915" y="278157"/>
                    <a:pt x="1183977" y="284507"/>
                  </a:cubicBezTo>
                  <a:cubicBezTo>
                    <a:pt x="1157600" y="287047"/>
                    <a:pt x="1133621" y="292127"/>
                    <a:pt x="1107244" y="294667"/>
                  </a:cubicBezTo>
                  <a:cubicBezTo>
                    <a:pt x="1061684" y="299747"/>
                    <a:pt x="1016123" y="302287"/>
                    <a:pt x="970563" y="307367"/>
                  </a:cubicBezTo>
                  <a:cubicBezTo>
                    <a:pt x="936992" y="311177"/>
                    <a:pt x="905819" y="317527"/>
                    <a:pt x="874646" y="320067"/>
                  </a:cubicBezTo>
                  <a:cubicBezTo>
                    <a:pt x="807505" y="327687"/>
                    <a:pt x="740363" y="332767"/>
                    <a:pt x="673222" y="339117"/>
                  </a:cubicBezTo>
                  <a:cubicBezTo>
                    <a:pt x="644447" y="341657"/>
                    <a:pt x="615672" y="346737"/>
                    <a:pt x="586897" y="350547"/>
                  </a:cubicBezTo>
                  <a:cubicBezTo>
                    <a:pt x="541336" y="356897"/>
                    <a:pt x="493378" y="361977"/>
                    <a:pt x="447818" y="368327"/>
                  </a:cubicBezTo>
                  <a:cubicBezTo>
                    <a:pt x="435828" y="369597"/>
                    <a:pt x="423839" y="373407"/>
                    <a:pt x="409451" y="374677"/>
                  </a:cubicBezTo>
                  <a:cubicBezTo>
                    <a:pt x="395064" y="375947"/>
                    <a:pt x="380676" y="375947"/>
                    <a:pt x="366289" y="377217"/>
                  </a:cubicBezTo>
                  <a:cubicBezTo>
                    <a:pt x="337514" y="381027"/>
                    <a:pt x="308739" y="384837"/>
                    <a:pt x="282362" y="388647"/>
                  </a:cubicBezTo>
                  <a:cubicBezTo>
                    <a:pt x="224812" y="396267"/>
                    <a:pt x="196037" y="398807"/>
                    <a:pt x="169660" y="406427"/>
                  </a:cubicBezTo>
                  <a:cubicBezTo>
                    <a:pt x="145681" y="412777"/>
                    <a:pt x="112110" y="411507"/>
                    <a:pt x="102518" y="431827"/>
                  </a:cubicBezTo>
                  <a:cubicBezTo>
                    <a:pt x="97722" y="438177"/>
                    <a:pt x="85733" y="441987"/>
                    <a:pt x="107314" y="444527"/>
                  </a:cubicBezTo>
                  <a:cubicBezTo>
                    <a:pt x="109712" y="444527"/>
                    <a:pt x="114508" y="448337"/>
                    <a:pt x="112110" y="449607"/>
                  </a:cubicBezTo>
                  <a:cubicBezTo>
                    <a:pt x="107314" y="457227"/>
                    <a:pt x="102518" y="464847"/>
                    <a:pt x="97722" y="475007"/>
                  </a:cubicBezTo>
                  <a:cubicBezTo>
                    <a:pt x="97722" y="475007"/>
                    <a:pt x="102518" y="476277"/>
                    <a:pt x="107314" y="478817"/>
                  </a:cubicBezTo>
                  <a:cubicBezTo>
                    <a:pt x="92927" y="486437"/>
                    <a:pt x="92927" y="514377"/>
                    <a:pt x="102518" y="523267"/>
                  </a:cubicBezTo>
                  <a:cubicBezTo>
                    <a:pt x="107314" y="528347"/>
                    <a:pt x="109712" y="534697"/>
                    <a:pt x="112110" y="541047"/>
                  </a:cubicBezTo>
                  <a:cubicBezTo>
                    <a:pt x="83335" y="544857"/>
                    <a:pt x="116906" y="553747"/>
                    <a:pt x="107314" y="558827"/>
                  </a:cubicBezTo>
                  <a:cubicBezTo>
                    <a:pt x="112110" y="558827"/>
                    <a:pt x="116906" y="558827"/>
                    <a:pt x="124100" y="560097"/>
                  </a:cubicBezTo>
                  <a:cubicBezTo>
                    <a:pt x="119304" y="563907"/>
                    <a:pt x="114508" y="566447"/>
                    <a:pt x="112110" y="567717"/>
                  </a:cubicBezTo>
                  <a:cubicBezTo>
                    <a:pt x="116906" y="570257"/>
                    <a:pt x="124100" y="571527"/>
                    <a:pt x="128895" y="574067"/>
                  </a:cubicBezTo>
                  <a:cubicBezTo>
                    <a:pt x="102518" y="593117"/>
                    <a:pt x="102518" y="602007"/>
                    <a:pt x="133691" y="618517"/>
                  </a:cubicBezTo>
                  <a:cubicBezTo>
                    <a:pt x="136089" y="619787"/>
                    <a:pt x="140885" y="622327"/>
                    <a:pt x="140885" y="623597"/>
                  </a:cubicBezTo>
                  <a:cubicBezTo>
                    <a:pt x="133691" y="637567"/>
                    <a:pt x="136089" y="650267"/>
                    <a:pt x="152874" y="661697"/>
                  </a:cubicBezTo>
                  <a:cubicBezTo>
                    <a:pt x="152874" y="661697"/>
                    <a:pt x="150477" y="665507"/>
                    <a:pt x="145681" y="668047"/>
                  </a:cubicBezTo>
                  <a:cubicBezTo>
                    <a:pt x="152874" y="666777"/>
                    <a:pt x="157670" y="665507"/>
                    <a:pt x="162466" y="665507"/>
                  </a:cubicBezTo>
                  <a:lnTo>
                    <a:pt x="155272" y="688367"/>
                  </a:lnTo>
                  <a:lnTo>
                    <a:pt x="181649" y="688367"/>
                  </a:lnTo>
                  <a:cubicBezTo>
                    <a:pt x="188843" y="693447"/>
                    <a:pt x="196037" y="697257"/>
                    <a:pt x="196037" y="698527"/>
                  </a:cubicBezTo>
                  <a:cubicBezTo>
                    <a:pt x="203231" y="694717"/>
                    <a:pt x="208026" y="693447"/>
                    <a:pt x="210424" y="692177"/>
                  </a:cubicBezTo>
                  <a:cubicBezTo>
                    <a:pt x="222414" y="702337"/>
                    <a:pt x="232006" y="709957"/>
                    <a:pt x="239199" y="717577"/>
                  </a:cubicBezTo>
                  <a:cubicBezTo>
                    <a:pt x="236801" y="726467"/>
                    <a:pt x="232006" y="734087"/>
                    <a:pt x="229608" y="739167"/>
                  </a:cubicBezTo>
                  <a:cubicBezTo>
                    <a:pt x="217618" y="739167"/>
                    <a:pt x="205629" y="737897"/>
                    <a:pt x="198435" y="740437"/>
                  </a:cubicBezTo>
                  <a:cubicBezTo>
                    <a:pt x="191241" y="742977"/>
                    <a:pt x="191241" y="749327"/>
                    <a:pt x="186445" y="753137"/>
                  </a:cubicBezTo>
                  <a:cubicBezTo>
                    <a:pt x="186445" y="754407"/>
                    <a:pt x="203231" y="770917"/>
                    <a:pt x="200833" y="772187"/>
                  </a:cubicBezTo>
                  <a:cubicBezTo>
                    <a:pt x="198435" y="781077"/>
                    <a:pt x="193639" y="789967"/>
                    <a:pt x="191241" y="800127"/>
                  </a:cubicBezTo>
                  <a:cubicBezTo>
                    <a:pt x="200833" y="803937"/>
                    <a:pt x="212822" y="809017"/>
                    <a:pt x="222414" y="812827"/>
                  </a:cubicBezTo>
                  <a:cubicBezTo>
                    <a:pt x="205629" y="817907"/>
                    <a:pt x="193639" y="822987"/>
                    <a:pt x="181649" y="826797"/>
                  </a:cubicBezTo>
                  <a:cubicBezTo>
                    <a:pt x="186445" y="828067"/>
                    <a:pt x="188843" y="829337"/>
                    <a:pt x="193639" y="830607"/>
                  </a:cubicBezTo>
                  <a:cubicBezTo>
                    <a:pt x="196037" y="835687"/>
                    <a:pt x="200833" y="840767"/>
                    <a:pt x="200833" y="845847"/>
                  </a:cubicBezTo>
                  <a:cubicBezTo>
                    <a:pt x="200833" y="850927"/>
                    <a:pt x="193639" y="859817"/>
                    <a:pt x="198435" y="861087"/>
                  </a:cubicBezTo>
                  <a:cubicBezTo>
                    <a:pt x="220016" y="867437"/>
                    <a:pt x="208026" y="886487"/>
                    <a:pt x="236801" y="889027"/>
                  </a:cubicBezTo>
                  <a:cubicBezTo>
                    <a:pt x="239199" y="889027"/>
                    <a:pt x="239199" y="891567"/>
                    <a:pt x="243995" y="894107"/>
                  </a:cubicBezTo>
                  <a:cubicBezTo>
                    <a:pt x="236801" y="894107"/>
                    <a:pt x="232006" y="894107"/>
                    <a:pt x="222414" y="895377"/>
                  </a:cubicBezTo>
                  <a:cubicBezTo>
                    <a:pt x="248791" y="905537"/>
                    <a:pt x="241597" y="914427"/>
                    <a:pt x="232006" y="922047"/>
                  </a:cubicBezTo>
                  <a:cubicBezTo>
                    <a:pt x="222414" y="923317"/>
                    <a:pt x="215220" y="924587"/>
                    <a:pt x="208026" y="925857"/>
                  </a:cubicBezTo>
                  <a:cubicBezTo>
                    <a:pt x="210424" y="928397"/>
                    <a:pt x="210424" y="929667"/>
                    <a:pt x="212822" y="932207"/>
                  </a:cubicBezTo>
                  <a:cubicBezTo>
                    <a:pt x="215220" y="933477"/>
                    <a:pt x="227210" y="949987"/>
                    <a:pt x="227210" y="952527"/>
                  </a:cubicBezTo>
                  <a:cubicBezTo>
                    <a:pt x="222414" y="958877"/>
                    <a:pt x="220016" y="965227"/>
                    <a:pt x="217618" y="971577"/>
                  </a:cubicBezTo>
                  <a:cubicBezTo>
                    <a:pt x="232006" y="971577"/>
                    <a:pt x="243995" y="972847"/>
                    <a:pt x="248791" y="972847"/>
                  </a:cubicBezTo>
                  <a:cubicBezTo>
                    <a:pt x="243995" y="974117"/>
                    <a:pt x="236801" y="976657"/>
                    <a:pt x="232006" y="977927"/>
                  </a:cubicBezTo>
                  <a:cubicBezTo>
                    <a:pt x="234404" y="980467"/>
                    <a:pt x="236801" y="983007"/>
                    <a:pt x="241597" y="984277"/>
                  </a:cubicBezTo>
                  <a:cubicBezTo>
                    <a:pt x="260781" y="983007"/>
                    <a:pt x="279964" y="981737"/>
                    <a:pt x="301545" y="980467"/>
                  </a:cubicBezTo>
                  <a:cubicBezTo>
                    <a:pt x="299147" y="986817"/>
                    <a:pt x="296749" y="991897"/>
                    <a:pt x="291953" y="996977"/>
                  </a:cubicBezTo>
                  <a:cubicBezTo>
                    <a:pt x="303943" y="996977"/>
                    <a:pt x="318330" y="998247"/>
                    <a:pt x="330320" y="998247"/>
                  </a:cubicBezTo>
                  <a:lnTo>
                    <a:pt x="330320" y="1004597"/>
                  </a:lnTo>
                  <a:cubicBezTo>
                    <a:pt x="313535" y="1005867"/>
                    <a:pt x="296749" y="1008407"/>
                    <a:pt x="282362" y="1009677"/>
                  </a:cubicBezTo>
                  <a:cubicBezTo>
                    <a:pt x="342310" y="1024917"/>
                    <a:pt x="397462" y="1010947"/>
                    <a:pt x="462205" y="1005867"/>
                  </a:cubicBezTo>
                  <a:cubicBezTo>
                    <a:pt x="474195" y="1012217"/>
                    <a:pt x="486184" y="1007137"/>
                    <a:pt x="495776" y="996977"/>
                  </a:cubicBezTo>
                  <a:cubicBezTo>
                    <a:pt x="507766" y="1005867"/>
                    <a:pt x="517357" y="1003327"/>
                    <a:pt x="541336" y="985547"/>
                  </a:cubicBezTo>
                  <a:cubicBezTo>
                    <a:pt x="543734" y="985547"/>
                    <a:pt x="546132" y="986817"/>
                    <a:pt x="548530" y="986817"/>
                  </a:cubicBezTo>
                  <a:cubicBezTo>
                    <a:pt x="546132" y="991897"/>
                    <a:pt x="541336" y="995707"/>
                    <a:pt x="538939" y="1000787"/>
                  </a:cubicBezTo>
                  <a:cubicBezTo>
                    <a:pt x="553326" y="998247"/>
                    <a:pt x="565316" y="996977"/>
                    <a:pt x="579703" y="994437"/>
                  </a:cubicBezTo>
                  <a:lnTo>
                    <a:pt x="630059" y="990627"/>
                  </a:lnTo>
                  <a:cubicBezTo>
                    <a:pt x="656436" y="988087"/>
                    <a:pt x="682813" y="986817"/>
                    <a:pt x="706792" y="984277"/>
                  </a:cubicBezTo>
                  <a:cubicBezTo>
                    <a:pt x="716384" y="983007"/>
                    <a:pt x="725976" y="979197"/>
                    <a:pt x="735567" y="977927"/>
                  </a:cubicBezTo>
                  <a:cubicBezTo>
                    <a:pt x="745159" y="976657"/>
                    <a:pt x="759547" y="972847"/>
                    <a:pt x="764342" y="975387"/>
                  </a:cubicBezTo>
                  <a:cubicBezTo>
                    <a:pt x="783526" y="984277"/>
                    <a:pt x="800311" y="994437"/>
                    <a:pt x="819494" y="1003327"/>
                  </a:cubicBezTo>
                  <a:cubicBezTo>
                    <a:pt x="821892" y="1000787"/>
                    <a:pt x="824290" y="996977"/>
                    <a:pt x="824290" y="996977"/>
                  </a:cubicBezTo>
                  <a:cubicBezTo>
                    <a:pt x="841076" y="999517"/>
                    <a:pt x="853065" y="1000787"/>
                    <a:pt x="869851" y="1003327"/>
                  </a:cubicBezTo>
                  <a:cubicBezTo>
                    <a:pt x="872248" y="1007137"/>
                    <a:pt x="877044" y="1012217"/>
                    <a:pt x="877044" y="1014757"/>
                  </a:cubicBezTo>
                  <a:cubicBezTo>
                    <a:pt x="903421" y="1016027"/>
                    <a:pt x="925003" y="1017297"/>
                    <a:pt x="944186" y="1018567"/>
                  </a:cubicBezTo>
                  <a:cubicBezTo>
                    <a:pt x="944186" y="1019837"/>
                    <a:pt x="946584" y="1021107"/>
                    <a:pt x="946584" y="1022377"/>
                  </a:cubicBezTo>
                  <a:lnTo>
                    <a:pt x="903421" y="1029997"/>
                  </a:lnTo>
                  <a:cubicBezTo>
                    <a:pt x="901023" y="1026187"/>
                    <a:pt x="898625" y="1024917"/>
                    <a:pt x="893830" y="1018567"/>
                  </a:cubicBezTo>
                  <a:cubicBezTo>
                    <a:pt x="896228" y="1032537"/>
                    <a:pt x="898625" y="1041427"/>
                    <a:pt x="898625" y="1052857"/>
                  </a:cubicBezTo>
                  <a:cubicBezTo>
                    <a:pt x="920207" y="1043967"/>
                    <a:pt x="948982" y="1054127"/>
                    <a:pt x="963369" y="1038887"/>
                  </a:cubicBezTo>
                  <a:cubicBezTo>
                    <a:pt x="963369" y="1037617"/>
                    <a:pt x="972961" y="1037617"/>
                    <a:pt x="975359" y="1038887"/>
                  </a:cubicBezTo>
                  <a:cubicBezTo>
                    <a:pt x="994542" y="1040157"/>
                    <a:pt x="1013725" y="1041427"/>
                    <a:pt x="1032909" y="1043967"/>
                  </a:cubicBezTo>
                  <a:cubicBezTo>
                    <a:pt x="1030511" y="1041427"/>
                    <a:pt x="1030511" y="1038887"/>
                    <a:pt x="1028113" y="1036347"/>
                  </a:cubicBezTo>
                  <a:cubicBezTo>
                    <a:pt x="1040102" y="1037617"/>
                    <a:pt x="1049694" y="1038887"/>
                    <a:pt x="1056888" y="1040157"/>
                  </a:cubicBezTo>
                  <a:cubicBezTo>
                    <a:pt x="1056888" y="1041427"/>
                    <a:pt x="1059286" y="1042697"/>
                    <a:pt x="1059286" y="1043967"/>
                  </a:cubicBezTo>
                  <a:cubicBezTo>
                    <a:pt x="1042500" y="1049047"/>
                    <a:pt x="1025715" y="1055397"/>
                    <a:pt x="1008929" y="1060477"/>
                  </a:cubicBezTo>
                  <a:cubicBezTo>
                    <a:pt x="982553" y="1069367"/>
                    <a:pt x="958573" y="1080797"/>
                    <a:pt x="932196" y="1084607"/>
                  </a:cubicBezTo>
                  <a:cubicBezTo>
                    <a:pt x="886636" y="1089687"/>
                    <a:pt x="841076" y="1098577"/>
                    <a:pt x="793117" y="1099847"/>
                  </a:cubicBezTo>
                  <a:lnTo>
                    <a:pt x="781128" y="1099847"/>
                  </a:lnTo>
                  <a:cubicBezTo>
                    <a:pt x="730772" y="1104927"/>
                    <a:pt x="682813" y="1110007"/>
                    <a:pt x="632457" y="1115087"/>
                  </a:cubicBezTo>
                  <a:cubicBezTo>
                    <a:pt x="625263" y="1116357"/>
                    <a:pt x="620468" y="1117627"/>
                    <a:pt x="613274" y="1117627"/>
                  </a:cubicBezTo>
                  <a:cubicBezTo>
                    <a:pt x="582101" y="1120167"/>
                    <a:pt x="550928" y="1121437"/>
                    <a:pt x="522153" y="1123977"/>
                  </a:cubicBezTo>
                  <a:cubicBezTo>
                    <a:pt x="490980" y="1127787"/>
                    <a:pt x="457409" y="1130327"/>
                    <a:pt x="426237" y="1136677"/>
                  </a:cubicBezTo>
                  <a:cubicBezTo>
                    <a:pt x="402257" y="1140487"/>
                    <a:pt x="371085" y="1139217"/>
                    <a:pt x="361493" y="1151917"/>
                  </a:cubicBezTo>
                  <a:cubicBezTo>
                    <a:pt x="351901" y="1151917"/>
                    <a:pt x="342310" y="1150647"/>
                    <a:pt x="337514" y="1151917"/>
                  </a:cubicBezTo>
                  <a:cubicBezTo>
                    <a:pt x="301545" y="1159537"/>
                    <a:pt x="265576" y="1167157"/>
                    <a:pt x="232006" y="1176047"/>
                  </a:cubicBezTo>
                  <a:cubicBezTo>
                    <a:pt x="220016" y="1181127"/>
                    <a:pt x="210424" y="1183667"/>
                    <a:pt x="205629" y="1188747"/>
                  </a:cubicBezTo>
                  <a:cubicBezTo>
                    <a:pt x="203231" y="1192557"/>
                    <a:pt x="210424" y="1198907"/>
                    <a:pt x="212822" y="1201447"/>
                  </a:cubicBezTo>
                  <a:cubicBezTo>
                    <a:pt x="208026" y="1202717"/>
                    <a:pt x="198435" y="1203987"/>
                    <a:pt x="198435" y="1205257"/>
                  </a:cubicBezTo>
                  <a:cubicBezTo>
                    <a:pt x="198435" y="1212877"/>
                    <a:pt x="198435" y="1220497"/>
                    <a:pt x="203231" y="1226847"/>
                  </a:cubicBezTo>
                  <a:cubicBezTo>
                    <a:pt x="210424" y="1235737"/>
                    <a:pt x="232006" y="1243357"/>
                    <a:pt x="208026" y="1254787"/>
                  </a:cubicBezTo>
                  <a:cubicBezTo>
                    <a:pt x="203231" y="1256057"/>
                    <a:pt x="208026" y="1262407"/>
                    <a:pt x="208026" y="1267487"/>
                  </a:cubicBezTo>
                  <a:cubicBezTo>
                    <a:pt x="215220" y="1266217"/>
                    <a:pt x="220016" y="1266217"/>
                    <a:pt x="227210" y="1266217"/>
                  </a:cubicBezTo>
                  <a:cubicBezTo>
                    <a:pt x="203231" y="1287807"/>
                    <a:pt x="203231" y="1295427"/>
                    <a:pt x="227210" y="1299237"/>
                  </a:cubicBezTo>
                  <a:cubicBezTo>
                    <a:pt x="227210" y="1306857"/>
                    <a:pt x="222414" y="1314477"/>
                    <a:pt x="227210" y="1319557"/>
                  </a:cubicBezTo>
                  <a:cubicBezTo>
                    <a:pt x="241597" y="1332257"/>
                    <a:pt x="260781" y="1344957"/>
                    <a:pt x="277566" y="1356387"/>
                  </a:cubicBezTo>
                  <a:cubicBezTo>
                    <a:pt x="275168" y="1357657"/>
                    <a:pt x="270372" y="1358927"/>
                    <a:pt x="267974" y="1358927"/>
                  </a:cubicBezTo>
                  <a:cubicBezTo>
                    <a:pt x="277566" y="1365277"/>
                    <a:pt x="287158" y="1371627"/>
                    <a:pt x="294351" y="1375437"/>
                  </a:cubicBezTo>
                  <a:cubicBezTo>
                    <a:pt x="284760" y="1383057"/>
                    <a:pt x="277566" y="1389407"/>
                    <a:pt x="267974" y="1395757"/>
                  </a:cubicBezTo>
                  <a:cubicBezTo>
                    <a:pt x="279964" y="1398297"/>
                    <a:pt x="287158" y="1399567"/>
                    <a:pt x="296749" y="1400837"/>
                  </a:cubicBezTo>
                  <a:cubicBezTo>
                    <a:pt x="279964" y="1403377"/>
                    <a:pt x="265576" y="1405917"/>
                    <a:pt x="243995" y="1410997"/>
                  </a:cubicBezTo>
                  <a:cubicBezTo>
                    <a:pt x="284760" y="1416077"/>
                    <a:pt x="287158" y="1431317"/>
                    <a:pt x="291953" y="1446557"/>
                  </a:cubicBezTo>
                  <a:cubicBezTo>
                    <a:pt x="291953" y="1447827"/>
                    <a:pt x="303943" y="1449097"/>
                    <a:pt x="311137" y="1450367"/>
                  </a:cubicBezTo>
                  <a:cubicBezTo>
                    <a:pt x="311137" y="1452907"/>
                    <a:pt x="306341" y="1456717"/>
                    <a:pt x="308739" y="1459257"/>
                  </a:cubicBezTo>
                  <a:cubicBezTo>
                    <a:pt x="318330" y="1465607"/>
                    <a:pt x="335116" y="1469417"/>
                    <a:pt x="337514" y="1477037"/>
                  </a:cubicBezTo>
                  <a:cubicBezTo>
                    <a:pt x="351901" y="1498627"/>
                    <a:pt x="378278" y="1494817"/>
                    <a:pt x="407053" y="1489737"/>
                  </a:cubicBezTo>
                  <a:lnTo>
                    <a:pt x="421441" y="1501167"/>
                  </a:lnTo>
                  <a:cubicBezTo>
                    <a:pt x="426237" y="1499897"/>
                    <a:pt x="431032" y="1497357"/>
                    <a:pt x="433430" y="1496087"/>
                  </a:cubicBezTo>
                  <a:cubicBezTo>
                    <a:pt x="435828" y="1503707"/>
                    <a:pt x="459807" y="1512597"/>
                    <a:pt x="467001" y="1507517"/>
                  </a:cubicBezTo>
                  <a:cubicBezTo>
                    <a:pt x="483787" y="1494817"/>
                    <a:pt x="502970" y="1502437"/>
                    <a:pt x="522153" y="1503707"/>
                  </a:cubicBezTo>
                  <a:cubicBezTo>
                    <a:pt x="531745" y="1504977"/>
                    <a:pt x="546132" y="1506247"/>
                    <a:pt x="550928" y="1503707"/>
                  </a:cubicBezTo>
                  <a:cubicBezTo>
                    <a:pt x="562918" y="1497357"/>
                    <a:pt x="598886" y="1503707"/>
                    <a:pt x="589295" y="1485927"/>
                  </a:cubicBezTo>
                  <a:cubicBezTo>
                    <a:pt x="586897" y="1482117"/>
                    <a:pt x="577305" y="1478307"/>
                    <a:pt x="567713" y="1474497"/>
                  </a:cubicBezTo>
                  <a:lnTo>
                    <a:pt x="637253" y="1474497"/>
                  </a:lnTo>
                  <a:cubicBezTo>
                    <a:pt x="639651" y="1478307"/>
                    <a:pt x="639651" y="1483387"/>
                    <a:pt x="642049" y="1487197"/>
                  </a:cubicBezTo>
                  <a:cubicBezTo>
                    <a:pt x="630059" y="1488467"/>
                    <a:pt x="618070" y="1489737"/>
                    <a:pt x="606080" y="1492277"/>
                  </a:cubicBezTo>
                  <a:cubicBezTo>
                    <a:pt x="606080" y="1493547"/>
                    <a:pt x="608478" y="1494817"/>
                    <a:pt x="608478" y="1497357"/>
                  </a:cubicBezTo>
                  <a:cubicBezTo>
                    <a:pt x="613274" y="1497357"/>
                    <a:pt x="620468" y="1496087"/>
                    <a:pt x="625263" y="1496087"/>
                  </a:cubicBezTo>
                  <a:cubicBezTo>
                    <a:pt x="644447" y="1499897"/>
                    <a:pt x="670824" y="1489737"/>
                    <a:pt x="687609" y="1502437"/>
                  </a:cubicBezTo>
                  <a:cubicBezTo>
                    <a:pt x="718782" y="1525297"/>
                    <a:pt x="773934" y="1531647"/>
                    <a:pt x="824290" y="1518947"/>
                  </a:cubicBezTo>
                  <a:cubicBezTo>
                    <a:pt x="829086" y="1517677"/>
                    <a:pt x="838678" y="1521487"/>
                    <a:pt x="845871" y="1522757"/>
                  </a:cubicBezTo>
                  <a:cubicBezTo>
                    <a:pt x="848269" y="1522757"/>
                    <a:pt x="848269" y="1522757"/>
                    <a:pt x="850667" y="1524027"/>
                  </a:cubicBezTo>
                  <a:cubicBezTo>
                    <a:pt x="853065" y="1521487"/>
                    <a:pt x="853065" y="1518947"/>
                    <a:pt x="853065" y="1520217"/>
                  </a:cubicBezTo>
                  <a:cubicBezTo>
                    <a:pt x="869851" y="1520217"/>
                    <a:pt x="886636" y="1522757"/>
                    <a:pt x="903421" y="1521487"/>
                  </a:cubicBezTo>
                  <a:cubicBezTo>
                    <a:pt x="929798" y="1520217"/>
                    <a:pt x="956175" y="1515137"/>
                    <a:pt x="982553" y="1513867"/>
                  </a:cubicBezTo>
                  <a:cubicBezTo>
                    <a:pt x="1023317" y="1511327"/>
                    <a:pt x="1064081" y="1511327"/>
                    <a:pt x="1104846" y="1506247"/>
                  </a:cubicBezTo>
                  <a:cubicBezTo>
                    <a:pt x="1121631" y="1503707"/>
                    <a:pt x="1133621" y="1504977"/>
                    <a:pt x="1145611" y="1507517"/>
                  </a:cubicBezTo>
                  <a:cubicBezTo>
                    <a:pt x="1071275" y="1524027"/>
                    <a:pt x="996940" y="1540537"/>
                    <a:pt x="922605" y="1555777"/>
                  </a:cubicBezTo>
                  <a:cubicBezTo>
                    <a:pt x="922605" y="1557047"/>
                    <a:pt x="925003" y="1558317"/>
                    <a:pt x="925003" y="1559587"/>
                  </a:cubicBezTo>
                  <a:cubicBezTo>
                    <a:pt x="929798" y="1559587"/>
                    <a:pt x="934594" y="1560857"/>
                    <a:pt x="944186" y="1562127"/>
                  </a:cubicBezTo>
                  <a:cubicBezTo>
                    <a:pt x="927400" y="1565937"/>
                    <a:pt x="920207" y="1567207"/>
                    <a:pt x="908217" y="1569747"/>
                  </a:cubicBezTo>
                  <a:cubicBezTo>
                    <a:pt x="929798" y="1577367"/>
                    <a:pt x="901023" y="1586257"/>
                    <a:pt x="913013" y="1596417"/>
                  </a:cubicBezTo>
                  <a:cubicBezTo>
                    <a:pt x="922605" y="1606577"/>
                    <a:pt x="915411" y="1621817"/>
                    <a:pt x="958573" y="1618007"/>
                  </a:cubicBezTo>
                  <a:cubicBezTo>
                    <a:pt x="915411" y="1629437"/>
                    <a:pt x="913013" y="1645947"/>
                    <a:pt x="941788" y="1663727"/>
                  </a:cubicBezTo>
                  <a:cubicBezTo>
                    <a:pt x="946584" y="1666267"/>
                    <a:pt x="948982" y="1671347"/>
                    <a:pt x="946584" y="1673887"/>
                  </a:cubicBezTo>
                  <a:cubicBezTo>
                    <a:pt x="941788" y="1682777"/>
                    <a:pt x="934594" y="1690397"/>
                    <a:pt x="929798" y="1696747"/>
                  </a:cubicBezTo>
                  <a:cubicBezTo>
                    <a:pt x="913013" y="1696747"/>
                    <a:pt x="903421" y="1695477"/>
                    <a:pt x="893830" y="1695477"/>
                  </a:cubicBezTo>
                  <a:cubicBezTo>
                    <a:pt x="869851" y="1696747"/>
                    <a:pt x="845871" y="1699287"/>
                    <a:pt x="821892" y="1701827"/>
                  </a:cubicBezTo>
                  <a:cubicBezTo>
                    <a:pt x="745159" y="1709447"/>
                    <a:pt x="666028" y="1717067"/>
                    <a:pt x="589295" y="1724687"/>
                  </a:cubicBezTo>
                  <a:cubicBezTo>
                    <a:pt x="524551" y="1731037"/>
                    <a:pt x="462205" y="1743737"/>
                    <a:pt x="397462" y="1746277"/>
                  </a:cubicBezTo>
                  <a:cubicBezTo>
                    <a:pt x="351901" y="1747547"/>
                    <a:pt x="311137" y="1760247"/>
                    <a:pt x="267974" y="1761517"/>
                  </a:cubicBezTo>
                  <a:cubicBezTo>
                    <a:pt x="239199" y="1762787"/>
                    <a:pt x="210424" y="1769137"/>
                    <a:pt x="184047" y="1775487"/>
                  </a:cubicBezTo>
                  <a:cubicBezTo>
                    <a:pt x="169660" y="1778027"/>
                    <a:pt x="157670" y="1784377"/>
                    <a:pt x="145681" y="1788187"/>
                  </a:cubicBezTo>
                  <a:cubicBezTo>
                    <a:pt x="143283" y="1788187"/>
                    <a:pt x="136089" y="1786917"/>
                    <a:pt x="133691" y="1788187"/>
                  </a:cubicBezTo>
                  <a:cubicBezTo>
                    <a:pt x="114508" y="1793267"/>
                    <a:pt x="97722" y="1798347"/>
                    <a:pt x="78539" y="1802157"/>
                  </a:cubicBezTo>
                  <a:cubicBezTo>
                    <a:pt x="64152" y="1805967"/>
                    <a:pt x="52162" y="1809777"/>
                    <a:pt x="37775" y="1813587"/>
                  </a:cubicBezTo>
                  <a:cubicBezTo>
                    <a:pt x="37775" y="1814857"/>
                    <a:pt x="40173" y="1816127"/>
                    <a:pt x="40173" y="1817397"/>
                  </a:cubicBezTo>
                  <a:cubicBezTo>
                    <a:pt x="35377" y="1817397"/>
                    <a:pt x="28183" y="1816127"/>
                    <a:pt x="20989" y="1814857"/>
                  </a:cubicBezTo>
                  <a:cubicBezTo>
                    <a:pt x="23387" y="1822477"/>
                    <a:pt x="25785" y="1827557"/>
                    <a:pt x="28183" y="1833907"/>
                  </a:cubicBezTo>
                  <a:cubicBezTo>
                    <a:pt x="25785" y="1833907"/>
                    <a:pt x="25785" y="1833907"/>
                    <a:pt x="23387" y="1835177"/>
                  </a:cubicBezTo>
                  <a:cubicBezTo>
                    <a:pt x="20989" y="1832637"/>
                    <a:pt x="18591" y="1830097"/>
                    <a:pt x="16193" y="1828827"/>
                  </a:cubicBezTo>
                  <a:cubicBezTo>
                    <a:pt x="-876" y="1841527"/>
                    <a:pt x="-8496" y="1852957"/>
                    <a:pt x="13796" y="1860577"/>
                  </a:cubicBezTo>
                  <a:cubicBezTo>
                    <a:pt x="11398" y="1866927"/>
                    <a:pt x="11398" y="1872007"/>
                    <a:pt x="11398" y="1875817"/>
                  </a:cubicBezTo>
                  <a:lnTo>
                    <a:pt x="18591" y="1902487"/>
                  </a:lnTo>
                  <a:cubicBezTo>
                    <a:pt x="20989" y="1913917"/>
                    <a:pt x="16193" y="1925347"/>
                    <a:pt x="42570" y="1929157"/>
                  </a:cubicBezTo>
                  <a:cubicBezTo>
                    <a:pt x="35377" y="1935507"/>
                    <a:pt x="35377" y="1964717"/>
                    <a:pt x="44968" y="1965987"/>
                  </a:cubicBezTo>
                  <a:cubicBezTo>
                    <a:pt x="61754" y="1969797"/>
                    <a:pt x="66550" y="1981227"/>
                    <a:pt x="80937" y="1986307"/>
                  </a:cubicBezTo>
                  <a:cubicBezTo>
                    <a:pt x="83335" y="1987577"/>
                    <a:pt x="85733" y="1990117"/>
                    <a:pt x="85733" y="1990117"/>
                  </a:cubicBezTo>
                  <a:cubicBezTo>
                    <a:pt x="66550" y="2001547"/>
                    <a:pt x="95325" y="1996467"/>
                    <a:pt x="100120" y="2001547"/>
                  </a:cubicBezTo>
                  <a:cubicBezTo>
                    <a:pt x="95325" y="2007897"/>
                    <a:pt x="85733" y="2014247"/>
                    <a:pt x="83335" y="2021867"/>
                  </a:cubicBezTo>
                  <a:cubicBezTo>
                    <a:pt x="80937" y="2029487"/>
                    <a:pt x="83335" y="2035837"/>
                    <a:pt x="104916" y="2032027"/>
                  </a:cubicBezTo>
                  <a:cubicBezTo>
                    <a:pt x="102518" y="2043457"/>
                    <a:pt x="100120" y="2053617"/>
                    <a:pt x="97722" y="2065047"/>
                  </a:cubicBezTo>
                  <a:cubicBezTo>
                    <a:pt x="100120" y="2065047"/>
                    <a:pt x="102518" y="2063777"/>
                    <a:pt x="102518" y="2063777"/>
                  </a:cubicBezTo>
                  <a:cubicBezTo>
                    <a:pt x="109712" y="2072667"/>
                    <a:pt x="114508" y="2080287"/>
                    <a:pt x="121702" y="2087907"/>
                  </a:cubicBezTo>
                  <a:cubicBezTo>
                    <a:pt x="133691" y="2087907"/>
                    <a:pt x="145681" y="2089177"/>
                    <a:pt x="160068" y="2090447"/>
                  </a:cubicBezTo>
                  <a:lnTo>
                    <a:pt x="160068" y="2094257"/>
                  </a:lnTo>
                  <a:cubicBezTo>
                    <a:pt x="152874" y="2095527"/>
                    <a:pt x="145681" y="2096797"/>
                    <a:pt x="138487" y="2098067"/>
                  </a:cubicBezTo>
                  <a:cubicBezTo>
                    <a:pt x="140885" y="2099337"/>
                    <a:pt x="145681" y="2099337"/>
                    <a:pt x="145681" y="2099337"/>
                  </a:cubicBezTo>
                  <a:cubicBezTo>
                    <a:pt x="148079" y="2118387"/>
                    <a:pt x="179252" y="2115847"/>
                    <a:pt x="200833" y="2120927"/>
                  </a:cubicBezTo>
                  <a:cubicBezTo>
                    <a:pt x="210424" y="2123467"/>
                    <a:pt x="222414" y="2124737"/>
                    <a:pt x="229608" y="2123467"/>
                  </a:cubicBezTo>
                  <a:cubicBezTo>
                    <a:pt x="243995" y="2119657"/>
                    <a:pt x="253587" y="2120927"/>
                    <a:pt x="253587" y="2128547"/>
                  </a:cubicBezTo>
                  <a:cubicBezTo>
                    <a:pt x="253587" y="2132357"/>
                    <a:pt x="248791" y="2137437"/>
                    <a:pt x="246393" y="2139977"/>
                  </a:cubicBezTo>
                  <a:cubicBezTo>
                    <a:pt x="263178" y="2139977"/>
                    <a:pt x="289556" y="2143787"/>
                    <a:pt x="303943" y="2138707"/>
                  </a:cubicBezTo>
                  <a:cubicBezTo>
                    <a:pt x="337514" y="2127277"/>
                    <a:pt x="368687" y="2137437"/>
                    <a:pt x="399860" y="2133627"/>
                  </a:cubicBezTo>
                  <a:cubicBezTo>
                    <a:pt x="416645" y="2131087"/>
                    <a:pt x="431032" y="2131087"/>
                    <a:pt x="455012" y="2128547"/>
                  </a:cubicBezTo>
                  <a:cubicBezTo>
                    <a:pt x="467001" y="2133627"/>
                    <a:pt x="478991" y="2132357"/>
                    <a:pt x="481389" y="2126007"/>
                  </a:cubicBezTo>
                  <a:cubicBezTo>
                    <a:pt x="500572" y="2126007"/>
                    <a:pt x="517357" y="2126007"/>
                    <a:pt x="534143" y="2124737"/>
                  </a:cubicBezTo>
                  <a:cubicBezTo>
                    <a:pt x="560520" y="2122197"/>
                    <a:pt x="584499" y="2118387"/>
                    <a:pt x="610876" y="2117117"/>
                  </a:cubicBezTo>
                  <a:cubicBezTo>
                    <a:pt x="627661" y="2115847"/>
                    <a:pt x="646845" y="2118387"/>
                    <a:pt x="666028" y="2117117"/>
                  </a:cubicBezTo>
                  <a:cubicBezTo>
                    <a:pt x="675620" y="2115847"/>
                    <a:pt x="682813" y="2108227"/>
                    <a:pt x="692405" y="2104417"/>
                  </a:cubicBezTo>
                  <a:cubicBezTo>
                    <a:pt x="701997" y="2117117"/>
                    <a:pt x="721180" y="2118387"/>
                    <a:pt x="752353" y="2109497"/>
                  </a:cubicBezTo>
                  <a:cubicBezTo>
                    <a:pt x="740363" y="2104417"/>
                    <a:pt x="725976" y="2100607"/>
                    <a:pt x="713986" y="2096797"/>
                  </a:cubicBezTo>
                  <a:cubicBezTo>
                    <a:pt x="725976" y="2094257"/>
                    <a:pt x="735567" y="2090447"/>
                    <a:pt x="745159" y="2089177"/>
                  </a:cubicBezTo>
                  <a:cubicBezTo>
                    <a:pt x="754751" y="2089177"/>
                    <a:pt x="761944" y="2090447"/>
                    <a:pt x="769138" y="2090447"/>
                  </a:cubicBezTo>
                  <a:cubicBezTo>
                    <a:pt x="776332" y="2090447"/>
                    <a:pt x="783526" y="2090447"/>
                    <a:pt x="790719" y="2089177"/>
                  </a:cubicBezTo>
                  <a:cubicBezTo>
                    <a:pt x="797913" y="2087907"/>
                    <a:pt x="802709" y="2086637"/>
                    <a:pt x="807505" y="2084097"/>
                  </a:cubicBezTo>
                  <a:cubicBezTo>
                    <a:pt x="807505" y="2087907"/>
                    <a:pt x="809903" y="2092987"/>
                    <a:pt x="809903" y="2096797"/>
                  </a:cubicBezTo>
                  <a:cubicBezTo>
                    <a:pt x="809903" y="2100607"/>
                    <a:pt x="805107" y="2104417"/>
                    <a:pt x="802709" y="2108227"/>
                  </a:cubicBezTo>
                  <a:cubicBezTo>
                    <a:pt x="809903" y="2108227"/>
                    <a:pt x="817096" y="2108227"/>
                    <a:pt x="826688" y="2106957"/>
                  </a:cubicBezTo>
                  <a:cubicBezTo>
                    <a:pt x="836280" y="2114577"/>
                    <a:pt x="809903" y="2131087"/>
                    <a:pt x="845871" y="2132357"/>
                  </a:cubicBezTo>
                  <a:cubicBezTo>
                    <a:pt x="843473" y="2137437"/>
                    <a:pt x="841076" y="2141247"/>
                    <a:pt x="838678" y="2146327"/>
                  </a:cubicBezTo>
                  <a:cubicBezTo>
                    <a:pt x="853065" y="2146327"/>
                    <a:pt x="867453" y="2147597"/>
                    <a:pt x="889034" y="2148867"/>
                  </a:cubicBezTo>
                  <a:cubicBezTo>
                    <a:pt x="879442" y="2155217"/>
                    <a:pt x="872248" y="2160297"/>
                    <a:pt x="862657" y="2165377"/>
                  </a:cubicBezTo>
                  <a:cubicBezTo>
                    <a:pt x="869851" y="2164107"/>
                    <a:pt x="877044" y="2164107"/>
                    <a:pt x="891432" y="2162837"/>
                  </a:cubicBezTo>
                  <a:cubicBezTo>
                    <a:pt x="860259" y="2178077"/>
                    <a:pt x="893830" y="2179347"/>
                    <a:pt x="905819" y="2188237"/>
                  </a:cubicBezTo>
                  <a:cubicBezTo>
                    <a:pt x="913013" y="2178077"/>
                    <a:pt x="917809" y="2171727"/>
                    <a:pt x="920207" y="2166647"/>
                  </a:cubicBezTo>
                  <a:cubicBezTo>
                    <a:pt x="932196" y="2172997"/>
                    <a:pt x="946584" y="2180617"/>
                    <a:pt x="960971" y="2189507"/>
                  </a:cubicBezTo>
                  <a:cubicBezTo>
                    <a:pt x="963369" y="2189507"/>
                    <a:pt x="968165" y="2186967"/>
                    <a:pt x="970563" y="2188237"/>
                  </a:cubicBezTo>
                  <a:cubicBezTo>
                    <a:pt x="996940" y="2194587"/>
                    <a:pt x="1008929" y="2188237"/>
                    <a:pt x="1018521" y="2175537"/>
                  </a:cubicBezTo>
                  <a:cubicBezTo>
                    <a:pt x="1020919" y="2172997"/>
                    <a:pt x="1032909" y="2171727"/>
                    <a:pt x="1035306" y="2170457"/>
                  </a:cubicBezTo>
                  <a:cubicBezTo>
                    <a:pt x="1030511" y="2178077"/>
                    <a:pt x="1023317" y="2185697"/>
                    <a:pt x="1016123" y="2194587"/>
                  </a:cubicBezTo>
                  <a:cubicBezTo>
                    <a:pt x="987348" y="2197127"/>
                    <a:pt x="953778" y="2200937"/>
                    <a:pt x="920207" y="2204747"/>
                  </a:cubicBezTo>
                  <a:cubicBezTo>
                    <a:pt x="889034" y="2208557"/>
                    <a:pt x="857861" y="2214907"/>
                    <a:pt x="824290" y="2217447"/>
                  </a:cubicBezTo>
                  <a:cubicBezTo>
                    <a:pt x="778730" y="2221257"/>
                    <a:pt x="733169" y="2223797"/>
                    <a:pt x="685211" y="2227607"/>
                  </a:cubicBezTo>
                  <a:cubicBezTo>
                    <a:pt x="630059" y="2232687"/>
                    <a:pt x="574907" y="2237767"/>
                    <a:pt x="519755" y="2244117"/>
                  </a:cubicBezTo>
                  <a:cubicBezTo>
                    <a:pt x="474195" y="2249197"/>
                    <a:pt x="431032" y="2256817"/>
                    <a:pt x="385472" y="2261897"/>
                  </a:cubicBezTo>
                  <a:cubicBezTo>
                    <a:pt x="354299" y="2265707"/>
                    <a:pt x="323126" y="2266977"/>
                    <a:pt x="294351" y="2273327"/>
                  </a:cubicBezTo>
                  <a:cubicBezTo>
                    <a:pt x="265576" y="2279677"/>
                    <a:pt x="224812" y="2278407"/>
                    <a:pt x="215220" y="2299997"/>
                  </a:cubicBezTo>
                  <a:cubicBezTo>
                    <a:pt x="198435" y="2294917"/>
                    <a:pt x="186445" y="2297457"/>
                    <a:pt x="184047" y="2306347"/>
                  </a:cubicBezTo>
                  <a:cubicBezTo>
                    <a:pt x="184047" y="2308887"/>
                    <a:pt x="181649" y="2311427"/>
                    <a:pt x="176854" y="2311427"/>
                  </a:cubicBezTo>
                  <a:cubicBezTo>
                    <a:pt x="150477" y="2315237"/>
                    <a:pt x="157670" y="2322857"/>
                    <a:pt x="169660" y="2330477"/>
                  </a:cubicBezTo>
                  <a:cubicBezTo>
                    <a:pt x="184047" y="2339367"/>
                    <a:pt x="184047" y="2348257"/>
                    <a:pt x="181649" y="2358417"/>
                  </a:cubicBezTo>
                  <a:cubicBezTo>
                    <a:pt x="176854" y="2372387"/>
                    <a:pt x="172058" y="2387627"/>
                    <a:pt x="167262" y="2401597"/>
                  </a:cubicBezTo>
                  <a:cubicBezTo>
                    <a:pt x="167262" y="2405407"/>
                    <a:pt x="174456" y="2409217"/>
                    <a:pt x="179252" y="2413027"/>
                  </a:cubicBezTo>
                  <a:lnTo>
                    <a:pt x="186445" y="2420647"/>
                  </a:lnTo>
                  <a:lnTo>
                    <a:pt x="186445" y="2442237"/>
                  </a:lnTo>
                  <a:cubicBezTo>
                    <a:pt x="196037" y="2442237"/>
                    <a:pt x="208026" y="2440967"/>
                    <a:pt x="220016" y="2440967"/>
                  </a:cubicBezTo>
                  <a:cubicBezTo>
                    <a:pt x="220016" y="2440967"/>
                    <a:pt x="220016" y="2442237"/>
                    <a:pt x="222414" y="2442237"/>
                  </a:cubicBezTo>
                  <a:cubicBezTo>
                    <a:pt x="215220" y="2443507"/>
                    <a:pt x="210424" y="2444777"/>
                    <a:pt x="203231" y="2447317"/>
                  </a:cubicBezTo>
                  <a:cubicBezTo>
                    <a:pt x="217618" y="2456207"/>
                    <a:pt x="191241" y="2479067"/>
                    <a:pt x="248791" y="2473987"/>
                  </a:cubicBezTo>
                  <a:cubicBezTo>
                    <a:pt x="232006" y="2481607"/>
                    <a:pt x="222414" y="2486687"/>
                    <a:pt x="215220" y="2489227"/>
                  </a:cubicBezTo>
                  <a:cubicBezTo>
                    <a:pt x="220016" y="2495577"/>
                    <a:pt x="224812" y="2499387"/>
                    <a:pt x="227210" y="2503197"/>
                  </a:cubicBezTo>
                  <a:cubicBezTo>
                    <a:pt x="217618" y="2507007"/>
                    <a:pt x="210424" y="2510817"/>
                    <a:pt x="203231" y="2513357"/>
                  </a:cubicBezTo>
                  <a:cubicBezTo>
                    <a:pt x="212822" y="2518437"/>
                    <a:pt x="222414" y="2522247"/>
                    <a:pt x="227210" y="2526057"/>
                  </a:cubicBezTo>
                  <a:cubicBezTo>
                    <a:pt x="236801" y="2520977"/>
                    <a:pt x="246393" y="2515897"/>
                    <a:pt x="255985" y="2515897"/>
                  </a:cubicBezTo>
                  <a:cubicBezTo>
                    <a:pt x="265576" y="2515897"/>
                    <a:pt x="277566" y="2524787"/>
                    <a:pt x="289556" y="2529867"/>
                  </a:cubicBezTo>
                  <a:cubicBezTo>
                    <a:pt x="289556" y="2531137"/>
                    <a:pt x="282362" y="2532407"/>
                    <a:pt x="279964" y="2532407"/>
                  </a:cubicBezTo>
                  <a:cubicBezTo>
                    <a:pt x="263178" y="2522247"/>
                    <a:pt x="246393" y="2520977"/>
                    <a:pt x="229608" y="2532407"/>
                  </a:cubicBezTo>
                  <a:cubicBezTo>
                    <a:pt x="229608" y="2532407"/>
                    <a:pt x="227210" y="2532407"/>
                    <a:pt x="227210" y="2531137"/>
                  </a:cubicBezTo>
                  <a:cubicBezTo>
                    <a:pt x="227210" y="2529867"/>
                    <a:pt x="227210" y="2529867"/>
                    <a:pt x="224812" y="2528597"/>
                  </a:cubicBezTo>
                  <a:cubicBezTo>
                    <a:pt x="215220" y="2533677"/>
                    <a:pt x="217618" y="2537487"/>
                    <a:pt x="229608" y="2541297"/>
                  </a:cubicBezTo>
                  <a:cubicBezTo>
                    <a:pt x="246393" y="2546377"/>
                    <a:pt x="243995" y="2550187"/>
                    <a:pt x="234404" y="2556537"/>
                  </a:cubicBezTo>
                  <a:cubicBezTo>
                    <a:pt x="239199" y="2557807"/>
                    <a:pt x="246393" y="2560347"/>
                    <a:pt x="246393" y="2561617"/>
                  </a:cubicBezTo>
                  <a:cubicBezTo>
                    <a:pt x="246393" y="2567967"/>
                    <a:pt x="270372" y="2571777"/>
                    <a:pt x="251189" y="2579397"/>
                  </a:cubicBezTo>
                  <a:cubicBezTo>
                    <a:pt x="260781" y="2585747"/>
                    <a:pt x="265576" y="2592097"/>
                    <a:pt x="287158" y="2594637"/>
                  </a:cubicBezTo>
                  <a:cubicBezTo>
                    <a:pt x="306341" y="2597177"/>
                    <a:pt x="311137" y="2592097"/>
                    <a:pt x="323126" y="2590827"/>
                  </a:cubicBezTo>
                  <a:cubicBezTo>
                    <a:pt x="335116" y="2589557"/>
                    <a:pt x="349503" y="2593367"/>
                    <a:pt x="361493" y="2594637"/>
                  </a:cubicBezTo>
                  <a:cubicBezTo>
                    <a:pt x="366289" y="2594637"/>
                    <a:pt x="371085" y="2590827"/>
                    <a:pt x="371085" y="2589557"/>
                  </a:cubicBezTo>
                  <a:cubicBezTo>
                    <a:pt x="387870" y="2590827"/>
                    <a:pt x="404655" y="2593367"/>
                    <a:pt x="419043" y="2592097"/>
                  </a:cubicBezTo>
                  <a:cubicBezTo>
                    <a:pt x="440624" y="2590827"/>
                    <a:pt x="452614" y="2594637"/>
                    <a:pt x="455012" y="2604797"/>
                  </a:cubicBezTo>
                  <a:cubicBezTo>
                    <a:pt x="457409" y="2616227"/>
                    <a:pt x="469399" y="2617497"/>
                    <a:pt x="486184" y="2616227"/>
                  </a:cubicBezTo>
                  <a:cubicBezTo>
                    <a:pt x="500572" y="2614957"/>
                    <a:pt x="512561" y="2612417"/>
                    <a:pt x="526949" y="2611147"/>
                  </a:cubicBezTo>
                  <a:cubicBezTo>
                    <a:pt x="519755" y="2607337"/>
                    <a:pt x="510164" y="2603527"/>
                    <a:pt x="498174" y="2598447"/>
                  </a:cubicBezTo>
                  <a:cubicBezTo>
                    <a:pt x="510164" y="2597177"/>
                    <a:pt x="522153" y="2594637"/>
                    <a:pt x="531745" y="2594637"/>
                  </a:cubicBezTo>
                  <a:cubicBezTo>
                    <a:pt x="550928" y="2593367"/>
                    <a:pt x="567713" y="2592097"/>
                    <a:pt x="586897" y="2592097"/>
                  </a:cubicBezTo>
                  <a:cubicBezTo>
                    <a:pt x="594090" y="2592097"/>
                    <a:pt x="601284" y="2594637"/>
                    <a:pt x="608478" y="2598447"/>
                  </a:cubicBezTo>
                  <a:cubicBezTo>
                    <a:pt x="577305" y="2598447"/>
                    <a:pt x="548530" y="2598447"/>
                    <a:pt x="526949" y="2611147"/>
                  </a:cubicBezTo>
                  <a:cubicBezTo>
                    <a:pt x="534143" y="2612417"/>
                    <a:pt x="543734" y="2613687"/>
                    <a:pt x="550928" y="2613687"/>
                  </a:cubicBezTo>
                  <a:cubicBezTo>
                    <a:pt x="591693" y="2612417"/>
                    <a:pt x="634855" y="2611147"/>
                    <a:pt x="675620" y="2609877"/>
                  </a:cubicBezTo>
                  <a:cubicBezTo>
                    <a:pt x="716384" y="2608607"/>
                    <a:pt x="754751" y="2606067"/>
                    <a:pt x="797913" y="2604797"/>
                  </a:cubicBezTo>
                  <a:cubicBezTo>
                    <a:pt x="809903" y="2631467"/>
                    <a:pt x="821892" y="2656867"/>
                    <a:pt x="831484" y="2682267"/>
                  </a:cubicBezTo>
                  <a:cubicBezTo>
                    <a:pt x="826688" y="2683537"/>
                    <a:pt x="821892" y="2684807"/>
                    <a:pt x="817096" y="2684807"/>
                  </a:cubicBezTo>
                  <a:cubicBezTo>
                    <a:pt x="824290" y="2689887"/>
                    <a:pt x="833882" y="2694967"/>
                    <a:pt x="836280" y="2700047"/>
                  </a:cubicBezTo>
                  <a:cubicBezTo>
                    <a:pt x="838678" y="2707667"/>
                    <a:pt x="836280" y="2715287"/>
                    <a:pt x="836280" y="2720367"/>
                  </a:cubicBezTo>
                  <a:cubicBezTo>
                    <a:pt x="853065" y="2722907"/>
                    <a:pt x="862657" y="2724177"/>
                    <a:pt x="874646" y="2725447"/>
                  </a:cubicBezTo>
                  <a:cubicBezTo>
                    <a:pt x="872248" y="2725447"/>
                    <a:pt x="869851" y="2726717"/>
                    <a:pt x="865055" y="2726717"/>
                  </a:cubicBezTo>
                  <a:cubicBezTo>
                    <a:pt x="867453" y="2735607"/>
                    <a:pt x="872248" y="2745767"/>
                    <a:pt x="874646" y="2758467"/>
                  </a:cubicBezTo>
                  <a:lnTo>
                    <a:pt x="913013" y="2758467"/>
                  </a:lnTo>
                  <a:cubicBezTo>
                    <a:pt x="920207" y="2758467"/>
                    <a:pt x="927400" y="2761007"/>
                    <a:pt x="929798" y="2762277"/>
                  </a:cubicBezTo>
                  <a:cubicBezTo>
                    <a:pt x="939390" y="2777517"/>
                    <a:pt x="960971" y="2782597"/>
                    <a:pt x="989746" y="2778787"/>
                  </a:cubicBezTo>
                  <a:cubicBezTo>
                    <a:pt x="1001736" y="2777517"/>
                    <a:pt x="1016123" y="2777517"/>
                    <a:pt x="1028113" y="2777517"/>
                  </a:cubicBezTo>
                  <a:lnTo>
                    <a:pt x="1056888" y="2777517"/>
                  </a:lnTo>
                  <a:cubicBezTo>
                    <a:pt x="1066479" y="2777517"/>
                    <a:pt x="1076071" y="2776247"/>
                    <a:pt x="1085663" y="2774977"/>
                  </a:cubicBezTo>
                  <a:cubicBezTo>
                    <a:pt x="1088061" y="2771167"/>
                    <a:pt x="1088061" y="2767357"/>
                    <a:pt x="1090459" y="2762277"/>
                  </a:cubicBezTo>
                  <a:cubicBezTo>
                    <a:pt x="1097652" y="2762277"/>
                    <a:pt x="1102448" y="2761007"/>
                    <a:pt x="1109642" y="2761007"/>
                  </a:cubicBezTo>
                  <a:cubicBezTo>
                    <a:pt x="1155202" y="2758467"/>
                    <a:pt x="1203160" y="2754657"/>
                    <a:pt x="1251119" y="2752117"/>
                  </a:cubicBezTo>
                  <a:cubicBezTo>
                    <a:pt x="1251119" y="2752117"/>
                    <a:pt x="1253517" y="2754657"/>
                    <a:pt x="1255915" y="2758467"/>
                  </a:cubicBezTo>
                  <a:cubicBezTo>
                    <a:pt x="1248721" y="2759737"/>
                    <a:pt x="1243925" y="2761007"/>
                    <a:pt x="1239129" y="2762277"/>
                  </a:cubicBezTo>
                  <a:cubicBezTo>
                    <a:pt x="1258313" y="2772437"/>
                    <a:pt x="1284690" y="2773707"/>
                    <a:pt x="1301475" y="2766087"/>
                  </a:cubicBezTo>
                  <a:cubicBezTo>
                    <a:pt x="1291883" y="2762277"/>
                    <a:pt x="1284690" y="2759737"/>
                    <a:pt x="1272700" y="2755927"/>
                  </a:cubicBezTo>
                  <a:lnTo>
                    <a:pt x="1279894" y="2752117"/>
                  </a:lnTo>
                  <a:lnTo>
                    <a:pt x="1299077" y="2752117"/>
                  </a:lnTo>
                  <a:lnTo>
                    <a:pt x="1299077" y="2750847"/>
                  </a:lnTo>
                  <a:cubicBezTo>
                    <a:pt x="1308669" y="2752117"/>
                    <a:pt x="1315862" y="2754657"/>
                    <a:pt x="1325454" y="2750847"/>
                  </a:cubicBezTo>
                  <a:lnTo>
                    <a:pt x="1335046" y="2750847"/>
                  </a:lnTo>
                  <a:lnTo>
                    <a:pt x="1418973" y="2753387"/>
                  </a:lnTo>
                  <a:cubicBezTo>
                    <a:pt x="1428564" y="2753387"/>
                    <a:pt x="1433360" y="2752117"/>
                    <a:pt x="1438156" y="2749577"/>
                  </a:cubicBezTo>
                  <a:cubicBezTo>
                    <a:pt x="1450145" y="2759737"/>
                    <a:pt x="1459737" y="2768627"/>
                    <a:pt x="1471727" y="2780057"/>
                  </a:cubicBezTo>
                  <a:cubicBezTo>
                    <a:pt x="1469329" y="2780057"/>
                    <a:pt x="1464533" y="2781327"/>
                    <a:pt x="1459737" y="2781327"/>
                  </a:cubicBezTo>
                  <a:cubicBezTo>
                    <a:pt x="1490910" y="2807997"/>
                    <a:pt x="1510093" y="2835937"/>
                    <a:pt x="1481318" y="2866417"/>
                  </a:cubicBezTo>
                  <a:cubicBezTo>
                    <a:pt x="1483716" y="2876577"/>
                    <a:pt x="1488512" y="2886737"/>
                    <a:pt x="1490910" y="2899437"/>
                  </a:cubicBezTo>
                  <a:lnTo>
                    <a:pt x="1514889" y="2899437"/>
                  </a:lnTo>
                  <a:cubicBezTo>
                    <a:pt x="1510093" y="2905787"/>
                    <a:pt x="1505298" y="2909597"/>
                    <a:pt x="1502900" y="2913407"/>
                  </a:cubicBezTo>
                  <a:cubicBezTo>
                    <a:pt x="1502900" y="2919757"/>
                    <a:pt x="1529277" y="2922297"/>
                    <a:pt x="1510093" y="2931187"/>
                  </a:cubicBezTo>
                  <a:lnTo>
                    <a:pt x="1514889" y="2936267"/>
                  </a:lnTo>
                  <a:cubicBezTo>
                    <a:pt x="1538868" y="2952777"/>
                    <a:pt x="1565245" y="2968017"/>
                    <a:pt x="1591623" y="2987067"/>
                  </a:cubicBezTo>
                  <a:cubicBezTo>
                    <a:pt x="1572439" y="2992147"/>
                    <a:pt x="1555654" y="2997227"/>
                    <a:pt x="1534072" y="3002307"/>
                  </a:cubicBezTo>
                  <a:cubicBezTo>
                    <a:pt x="1555654" y="3003577"/>
                    <a:pt x="1558052" y="3009927"/>
                    <a:pt x="1550858" y="3018817"/>
                  </a:cubicBezTo>
                  <a:cubicBezTo>
                    <a:pt x="1548460" y="3021357"/>
                    <a:pt x="1553256" y="3027707"/>
                    <a:pt x="1555654" y="3028977"/>
                  </a:cubicBezTo>
                  <a:cubicBezTo>
                    <a:pt x="1582031" y="3032787"/>
                    <a:pt x="1606010" y="3046757"/>
                    <a:pt x="1637183" y="3041677"/>
                  </a:cubicBezTo>
                  <a:cubicBezTo>
                    <a:pt x="1637183" y="3044217"/>
                    <a:pt x="1634785" y="3048027"/>
                    <a:pt x="1632387" y="3049297"/>
                  </a:cubicBezTo>
                  <a:cubicBezTo>
                    <a:pt x="1613204" y="3054377"/>
                    <a:pt x="1594020" y="3058187"/>
                    <a:pt x="1574837" y="3063267"/>
                  </a:cubicBezTo>
                  <a:lnTo>
                    <a:pt x="1603612" y="3070887"/>
                  </a:lnTo>
                  <a:cubicBezTo>
                    <a:pt x="1608408" y="3067077"/>
                    <a:pt x="1610806" y="3063267"/>
                    <a:pt x="1615602" y="3059457"/>
                  </a:cubicBezTo>
                  <a:cubicBezTo>
                    <a:pt x="1629989" y="3063267"/>
                    <a:pt x="1641979" y="3065807"/>
                    <a:pt x="1656366" y="3069617"/>
                  </a:cubicBezTo>
                  <a:cubicBezTo>
                    <a:pt x="1649172" y="3072157"/>
                    <a:pt x="1644377" y="3073427"/>
                    <a:pt x="1639581" y="3074697"/>
                  </a:cubicBezTo>
                  <a:cubicBezTo>
                    <a:pt x="1644377" y="3075967"/>
                    <a:pt x="1649172" y="3078507"/>
                    <a:pt x="1656366" y="3079777"/>
                  </a:cubicBezTo>
                  <a:cubicBezTo>
                    <a:pt x="1663560" y="3081047"/>
                    <a:pt x="1670753" y="3079777"/>
                    <a:pt x="1675549" y="3081047"/>
                  </a:cubicBezTo>
                  <a:cubicBezTo>
                    <a:pt x="1687539" y="3074697"/>
                    <a:pt x="1697131" y="3067077"/>
                    <a:pt x="1709120" y="3063267"/>
                  </a:cubicBezTo>
                  <a:cubicBezTo>
                    <a:pt x="1723508" y="3059457"/>
                    <a:pt x="2114367" y="3037867"/>
                    <a:pt x="2128755" y="3036597"/>
                  </a:cubicBezTo>
                  <a:cubicBezTo>
                    <a:pt x="2147938" y="3035327"/>
                    <a:pt x="2169520" y="3036597"/>
                    <a:pt x="2188703" y="3037867"/>
                  </a:cubicBezTo>
                  <a:lnTo>
                    <a:pt x="2138347" y="3049297"/>
                  </a:lnTo>
                  <a:lnTo>
                    <a:pt x="2145540" y="3056917"/>
                  </a:lnTo>
                  <a:cubicBezTo>
                    <a:pt x="2169520" y="3055647"/>
                    <a:pt x="2188703" y="3055647"/>
                    <a:pt x="2207886" y="3053107"/>
                  </a:cubicBezTo>
                  <a:cubicBezTo>
                    <a:pt x="2219876" y="3051837"/>
                    <a:pt x="2239059" y="3053107"/>
                    <a:pt x="2241457" y="3042947"/>
                  </a:cubicBezTo>
                  <a:cubicBezTo>
                    <a:pt x="2258242" y="3049297"/>
                    <a:pt x="2275028" y="3050567"/>
                    <a:pt x="2296609" y="3045487"/>
                  </a:cubicBezTo>
                  <a:cubicBezTo>
                    <a:pt x="2308598" y="3042947"/>
                    <a:pt x="2322986" y="3042947"/>
                    <a:pt x="2334975" y="3041677"/>
                  </a:cubicBezTo>
                  <a:cubicBezTo>
                    <a:pt x="2363750" y="3040407"/>
                    <a:pt x="2392525" y="3039137"/>
                    <a:pt x="2421300" y="3036597"/>
                  </a:cubicBezTo>
                  <a:lnTo>
                    <a:pt x="2450075" y="3036597"/>
                  </a:lnTo>
                  <a:cubicBezTo>
                    <a:pt x="2452473" y="3034057"/>
                    <a:pt x="2452473" y="3030247"/>
                    <a:pt x="2452473" y="3030247"/>
                  </a:cubicBezTo>
                  <a:cubicBezTo>
                    <a:pt x="2478850" y="3030247"/>
                    <a:pt x="2500431" y="3031517"/>
                    <a:pt x="2524411" y="3031517"/>
                  </a:cubicBezTo>
                  <a:cubicBezTo>
                    <a:pt x="2550788" y="3031517"/>
                    <a:pt x="2562777" y="3022627"/>
                    <a:pt x="2553186" y="3008657"/>
                  </a:cubicBezTo>
                  <a:cubicBezTo>
                    <a:pt x="2560379" y="3008657"/>
                    <a:pt x="2569971" y="3009927"/>
                    <a:pt x="2574767" y="3009927"/>
                  </a:cubicBezTo>
                  <a:cubicBezTo>
                    <a:pt x="2577165" y="3015007"/>
                    <a:pt x="2574767" y="3021357"/>
                    <a:pt x="2579563" y="3022627"/>
                  </a:cubicBezTo>
                  <a:cubicBezTo>
                    <a:pt x="2586756" y="3025167"/>
                    <a:pt x="2598746" y="3025167"/>
                    <a:pt x="2608337" y="3023897"/>
                  </a:cubicBezTo>
                  <a:cubicBezTo>
                    <a:pt x="2620327" y="3022627"/>
                    <a:pt x="2634715" y="3016277"/>
                    <a:pt x="2639510" y="3018817"/>
                  </a:cubicBezTo>
                  <a:cubicBezTo>
                    <a:pt x="2663490" y="3028977"/>
                    <a:pt x="2680275" y="3020087"/>
                    <a:pt x="2692265" y="3015007"/>
                  </a:cubicBezTo>
                  <a:cubicBezTo>
                    <a:pt x="2701856" y="3016277"/>
                    <a:pt x="2706652" y="3020087"/>
                    <a:pt x="2711448" y="3018817"/>
                  </a:cubicBezTo>
                  <a:cubicBezTo>
                    <a:pt x="2723437" y="3017547"/>
                    <a:pt x="2737825" y="3016277"/>
                    <a:pt x="2749815" y="3015007"/>
                  </a:cubicBezTo>
                  <a:cubicBezTo>
                    <a:pt x="2776191" y="3011197"/>
                    <a:pt x="2804967" y="3008657"/>
                    <a:pt x="2831343" y="3008657"/>
                  </a:cubicBezTo>
                  <a:cubicBezTo>
                    <a:pt x="2867312" y="3007387"/>
                    <a:pt x="2900883" y="3002307"/>
                    <a:pt x="2936852" y="3001037"/>
                  </a:cubicBezTo>
                  <a:cubicBezTo>
                    <a:pt x="2953637" y="2999767"/>
                    <a:pt x="2970423" y="3002307"/>
                    <a:pt x="2987208" y="3003577"/>
                  </a:cubicBezTo>
                  <a:cubicBezTo>
                    <a:pt x="2992004" y="3003577"/>
                    <a:pt x="2999198" y="3003577"/>
                    <a:pt x="2999198" y="3002307"/>
                  </a:cubicBezTo>
                  <a:cubicBezTo>
                    <a:pt x="2999198" y="2989607"/>
                    <a:pt x="3037564" y="2995957"/>
                    <a:pt x="3032768" y="2981987"/>
                  </a:cubicBezTo>
                  <a:cubicBezTo>
                    <a:pt x="3037564" y="2983257"/>
                    <a:pt x="3042360" y="2983257"/>
                    <a:pt x="3044758" y="2985797"/>
                  </a:cubicBezTo>
                  <a:cubicBezTo>
                    <a:pt x="3051951" y="2989607"/>
                    <a:pt x="3056747" y="2993417"/>
                    <a:pt x="3063941" y="2997227"/>
                  </a:cubicBezTo>
                  <a:cubicBezTo>
                    <a:pt x="3063941" y="2992147"/>
                    <a:pt x="3063941" y="2988337"/>
                    <a:pt x="3061543" y="2983257"/>
                  </a:cubicBezTo>
                  <a:cubicBezTo>
                    <a:pt x="3085523" y="2989607"/>
                    <a:pt x="3109502" y="2995957"/>
                    <a:pt x="3126287" y="3001037"/>
                  </a:cubicBezTo>
                  <a:cubicBezTo>
                    <a:pt x="3143072" y="2994687"/>
                    <a:pt x="3157460" y="2992147"/>
                    <a:pt x="3167051" y="2985797"/>
                  </a:cubicBezTo>
                  <a:cubicBezTo>
                    <a:pt x="3176643" y="2978177"/>
                    <a:pt x="3174245" y="2976907"/>
                    <a:pt x="3191031" y="2983257"/>
                  </a:cubicBezTo>
                  <a:cubicBezTo>
                    <a:pt x="3188632" y="2984527"/>
                    <a:pt x="3183837" y="2985797"/>
                    <a:pt x="3179041" y="2988337"/>
                  </a:cubicBezTo>
                  <a:cubicBezTo>
                    <a:pt x="3207816" y="2984527"/>
                    <a:pt x="3234193" y="2976907"/>
                    <a:pt x="3262968" y="2978177"/>
                  </a:cubicBezTo>
                  <a:cubicBezTo>
                    <a:pt x="3291743" y="2978177"/>
                    <a:pt x="3320518" y="2980717"/>
                    <a:pt x="3346895" y="2971827"/>
                  </a:cubicBezTo>
                  <a:cubicBezTo>
                    <a:pt x="3349293" y="2975637"/>
                    <a:pt x="3349293" y="2979447"/>
                    <a:pt x="3354089" y="2980717"/>
                  </a:cubicBezTo>
                  <a:cubicBezTo>
                    <a:pt x="3361282" y="2983257"/>
                    <a:pt x="3373272" y="2984527"/>
                    <a:pt x="3375670" y="2983257"/>
                  </a:cubicBezTo>
                  <a:cubicBezTo>
                    <a:pt x="3390057" y="2971827"/>
                    <a:pt x="3414037" y="2973097"/>
                    <a:pt x="3428424" y="2979447"/>
                  </a:cubicBezTo>
                  <a:cubicBezTo>
                    <a:pt x="3447607" y="2987067"/>
                    <a:pt x="3459597" y="2980717"/>
                    <a:pt x="3476382" y="2979447"/>
                  </a:cubicBezTo>
                  <a:cubicBezTo>
                    <a:pt x="3461995" y="2975637"/>
                    <a:pt x="3450005" y="2971827"/>
                    <a:pt x="3438016" y="2969287"/>
                  </a:cubicBezTo>
                  <a:cubicBezTo>
                    <a:pt x="3440413" y="2968017"/>
                    <a:pt x="3440413" y="2966747"/>
                    <a:pt x="3442812" y="2965477"/>
                  </a:cubicBezTo>
                  <a:cubicBezTo>
                    <a:pt x="3450005" y="2966747"/>
                    <a:pt x="3459597" y="2968017"/>
                    <a:pt x="3466791" y="2970557"/>
                  </a:cubicBezTo>
                  <a:cubicBezTo>
                    <a:pt x="3469189" y="2965477"/>
                    <a:pt x="3473984" y="2961667"/>
                    <a:pt x="3476382" y="2957857"/>
                  </a:cubicBezTo>
                  <a:cubicBezTo>
                    <a:pt x="3500361" y="2964207"/>
                    <a:pt x="3521943" y="2969287"/>
                    <a:pt x="3548319" y="2960397"/>
                  </a:cubicBezTo>
                  <a:cubicBezTo>
                    <a:pt x="3553116" y="2959127"/>
                    <a:pt x="3572299" y="2951507"/>
                    <a:pt x="3567503" y="2964207"/>
                  </a:cubicBezTo>
                  <a:cubicBezTo>
                    <a:pt x="3555513" y="2968017"/>
                    <a:pt x="3543524" y="2971827"/>
                    <a:pt x="3531534" y="2974367"/>
                  </a:cubicBezTo>
                  <a:cubicBezTo>
                    <a:pt x="3531534" y="2975637"/>
                    <a:pt x="3533932" y="2975637"/>
                    <a:pt x="3533932" y="2976907"/>
                  </a:cubicBezTo>
                  <a:cubicBezTo>
                    <a:pt x="3548319" y="2975637"/>
                    <a:pt x="3565105" y="2974367"/>
                    <a:pt x="3581890" y="2973097"/>
                  </a:cubicBezTo>
                  <a:cubicBezTo>
                    <a:pt x="3577095" y="2969287"/>
                    <a:pt x="3574697" y="2966747"/>
                    <a:pt x="3572299" y="2964207"/>
                  </a:cubicBezTo>
                  <a:cubicBezTo>
                    <a:pt x="3589084" y="2965477"/>
                    <a:pt x="3608267" y="2966747"/>
                    <a:pt x="3625053" y="2965477"/>
                  </a:cubicBezTo>
                  <a:cubicBezTo>
                    <a:pt x="3661021" y="2964207"/>
                    <a:pt x="3687399" y="2945157"/>
                    <a:pt x="3730561" y="2952777"/>
                  </a:cubicBezTo>
                  <a:cubicBezTo>
                    <a:pt x="3744949" y="2955317"/>
                    <a:pt x="3778519" y="2952777"/>
                    <a:pt x="3780917" y="2936267"/>
                  </a:cubicBezTo>
                  <a:cubicBezTo>
                    <a:pt x="3780917" y="2940077"/>
                    <a:pt x="3780917" y="2945157"/>
                    <a:pt x="3783315" y="2947697"/>
                  </a:cubicBezTo>
                  <a:cubicBezTo>
                    <a:pt x="3807294" y="2943887"/>
                    <a:pt x="3828876" y="2940077"/>
                    <a:pt x="3852855" y="2936267"/>
                  </a:cubicBezTo>
                  <a:cubicBezTo>
                    <a:pt x="3852855" y="2937537"/>
                    <a:pt x="3848059" y="2941347"/>
                    <a:pt x="3850457" y="2943887"/>
                  </a:cubicBezTo>
                  <a:cubicBezTo>
                    <a:pt x="3850457" y="2947697"/>
                    <a:pt x="3855252" y="2951507"/>
                    <a:pt x="3860048" y="2954047"/>
                  </a:cubicBezTo>
                  <a:cubicBezTo>
                    <a:pt x="3862446" y="2955317"/>
                    <a:pt x="3874436" y="2954047"/>
                    <a:pt x="3874436" y="2952777"/>
                  </a:cubicBezTo>
                  <a:cubicBezTo>
                    <a:pt x="3879231" y="2941347"/>
                    <a:pt x="3896017" y="2942617"/>
                    <a:pt x="3912803" y="2942617"/>
                  </a:cubicBezTo>
                  <a:cubicBezTo>
                    <a:pt x="3927190" y="2942617"/>
                    <a:pt x="3943975" y="2941347"/>
                    <a:pt x="3960761" y="2940077"/>
                  </a:cubicBezTo>
                  <a:cubicBezTo>
                    <a:pt x="3967954" y="2933727"/>
                    <a:pt x="3972751" y="2923567"/>
                    <a:pt x="3996730" y="2936267"/>
                  </a:cubicBezTo>
                  <a:cubicBezTo>
                    <a:pt x="4006321" y="2941347"/>
                    <a:pt x="4030300" y="2940077"/>
                    <a:pt x="4032698" y="2929917"/>
                  </a:cubicBezTo>
                  <a:lnTo>
                    <a:pt x="4133410" y="2929917"/>
                  </a:lnTo>
                  <a:lnTo>
                    <a:pt x="4133410" y="2932457"/>
                  </a:lnTo>
                  <a:cubicBezTo>
                    <a:pt x="4145400" y="2931187"/>
                    <a:pt x="4157390" y="2928647"/>
                    <a:pt x="4166981" y="2927377"/>
                  </a:cubicBezTo>
                  <a:cubicBezTo>
                    <a:pt x="4174175" y="2933727"/>
                    <a:pt x="4181369" y="2940077"/>
                    <a:pt x="4190960" y="2947697"/>
                  </a:cubicBezTo>
                  <a:cubicBezTo>
                    <a:pt x="4207745" y="2923567"/>
                    <a:pt x="4226929" y="2918487"/>
                    <a:pt x="4260500" y="2927377"/>
                  </a:cubicBezTo>
                  <a:cubicBezTo>
                    <a:pt x="4265296" y="2928647"/>
                    <a:pt x="4265296" y="2934997"/>
                    <a:pt x="4267693" y="2940077"/>
                  </a:cubicBezTo>
                  <a:cubicBezTo>
                    <a:pt x="4270091" y="2938807"/>
                    <a:pt x="4284479" y="2936267"/>
                    <a:pt x="4284479" y="2934997"/>
                  </a:cubicBezTo>
                  <a:cubicBezTo>
                    <a:pt x="4282081" y="2924837"/>
                    <a:pt x="4308458" y="2932457"/>
                    <a:pt x="4306060" y="2924837"/>
                  </a:cubicBezTo>
                  <a:cubicBezTo>
                    <a:pt x="4327641" y="2929917"/>
                    <a:pt x="4332437" y="2922297"/>
                    <a:pt x="4337233" y="2917217"/>
                  </a:cubicBezTo>
                  <a:cubicBezTo>
                    <a:pt x="4327641" y="2913407"/>
                    <a:pt x="4322845" y="2910867"/>
                    <a:pt x="4315652" y="2907057"/>
                  </a:cubicBezTo>
                  <a:cubicBezTo>
                    <a:pt x="4318050" y="2905787"/>
                    <a:pt x="4318050" y="2904517"/>
                    <a:pt x="4320448" y="2903247"/>
                  </a:cubicBezTo>
                  <a:cubicBezTo>
                    <a:pt x="4339631" y="2909597"/>
                    <a:pt x="4358814" y="2915947"/>
                    <a:pt x="4370804" y="2919757"/>
                  </a:cubicBezTo>
                  <a:cubicBezTo>
                    <a:pt x="4389987" y="2918487"/>
                    <a:pt x="4406772" y="2918487"/>
                    <a:pt x="4423558" y="2917217"/>
                  </a:cubicBezTo>
                  <a:cubicBezTo>
                    <a:pt x="4440343" y="2915947"/>
                    <a:pt x="4457129" y="2912137"/>
                    <a:pt x="4476312" y="2909597"/>
                  </a:cubicBezTo>
                  <a:cubicBezTo>
                    <a:pt x="4478710" y="2912137"/>
                    <a:pt x="4481108" y="2913407"/>
                    <a:pt x="4483506" y="2915947"/>
                  </a:cubicBezTo>
                  <a:cubicBezTo>
                    <a:pt x="4490700" y="2910867"/>
                    <a:pt x="4495495" y="2905787"/>
                    <a:pt x="4505087" y="2896897"/>
                  </a:cubicBezTo>
                  <a:lnTo>
                    <a:pt x="4505087" y="2917217"/>
                  </a:lnTo>
                  <a:cubicBezTo>
                    <a:pt x="4526668" y="2909597"/>
                    <a:pt x="4543453" y="2903247"/>
                    <a:pt x="4557841" y="2896897"/>
                  </a:cubicBezTo>
                  <a:cubicBezTo>
                    <a:pt x="4567432" y="2905787"/>
                    <a:pt x="4574626" y="2914677"/>
                    <a:pt x="4581820" y="2922297"/>
                  </a:cubicBezTo>
                  <a:cubicBezTo>
                    <a:pt x="4584218" y="2922297"/>
                    <a:pt x="4584218" y="2921027"/>
                    <a:pt x="4586616" y="2921027"/>
                  </a:cubicBezTo>
                  <a:cubicBezTo>
                    <a:pt x="4584218" y="2915947"/>
                    <a:pt x="4581820" y="2910867"/>
                    <a:pt x="4577024" y="2904517"/>
                  </a:cubicBezTo>
                  <a:lnTo>
                    <a:pt x="4699318" y="2904517"/>
                  </a:lnTo>
                  <a:cubicBezTo>
                    <a:pt x="4711307" y="2893087"/>
                    <a:pt x="4737684" y="2891817"/>
                    <a:pt x="4759266" y="2903247"/>
                  </a:cubicBezTo>
                  <a:cubicBezTo>
                    <a:pt x="4790439" y="2919757"/>
                    <a:pt x="4795234" y="2919757"/>
                    <a:pt x="4814418" y="2895627"/>
                  </a:cubicBezTo>
                  <a:cubicBezTo>
                    <a:pt x="4824009" y="2898167"/>
                    <a:pt x="4833601" y="2900707"/>
                    <a:pt x="4845591" y="2904517"/>
                  </a:cubicBezTo>
                  <a:cubicBezTo>
                    <a:pt x="4859978" y="2888007"/>
                    <a:pt x="4883957" y="2888007"/>
                    <a:pt x="4912732" y="2893087"/>
                  </a:cubicBezTo>
                  <a:cubicBezTo>
                    <a:pt x="4927119" y="2895627"/>
                    <a:pt x="4943905" y="2890547"/>
                    <a:pt x="4960691" y="2888007"/>
                  </a:cubicBezTo>
                  <a:lnTo>
                    <a:pt x="4972680" y="2894357"/>
                  </a:lnTo>
                  <a:cubicBezTo>
                    <a:pt x="4987067" y="2891817"/>
                    <a:pt x="4999057" y="2890547"/>
                    <a:pt x="5011046" y="2888007"/>
                  </a:cubicBezTo>
                  <a:cubicBezTo>
                    <a:pt x="5013444" y="2891817"/>
                    <a:pt x="5013444" y="2894357"/>
                    <a:pt x="5015843" y="2900707"/>
                  </a:cubicBezTo>
                  <a:cubicBezTo>
                    <a:pt x="5025434" y="2895627"/>
                    <a:pt x="5032628" y="2890547"/>
                    <a:pt x="5044618" y="2884197"/>
                  </a:cubicBezTo>
                  <a:cubicBezTo>
                    <a:pt x="5054209" y="2890547"/>
                    <a:pt x="5061403" y="2896897"/>
                    <a:pt x="5070994" y="2903247"/>
                  </a:cubicBezTo>
                  <a:cubicBezTo>
                    <a:pt x="5087780" y="2903247"/>
                    <a:pt x="5114157" y="2910867"/>
                    <a:pt x="5118953" y="2890547"/>
                  </a:cubicBezTo>
                  <a:cubicBezTo>
                    <a:pt x="5118953" y="2888007"/>
                    <a:pt x="5133340" y="2884197"/>
                    <a:pt x="5140534" y="2882927"/>
                  </a:cubicBezTo>
                  <a:cubicBezTo>
                    <a:pt x="5154921" y="2881657"/>
                    <a:pt x="5169309" y="2880387"/>
                    <a:pt x="5183696" y="2880387"/>
                  </a:cubicBezTo>
                  <a:cubicBezTo>
                    <a:pt x="5178901" y="2875307"/>
                    <a:pt x="5174105" y="2871497"/>
                    <a:pt x="5166911" y="2865147"/>
                  </a:cubicBezTo>
                  <a:cubicBezTo>
                    <a:pt x="5186094" y="2867687"/>
                    <a:pt x="5200482" y="2867687"/>
                    <a:pt x="5212471" y="2870227"/>
                  </a:cubicBezTo>
                  <a:cubicBezTo>
                    <a:pt x="5238848" y="2876577"/>
                    <a:pt x="5260430" y="2876577"/>
                    <a:pt x="5286806" y="2866417"/>
                  </a:cubicBezTo>
                  <a:cubicBezTo>
                    <a:pt x="5282011" y="2865147"/>
                    <a:pt x="5277215" y="2862607"/>
                    <a:pt x="5272419" y="2861337"/>
                  </a:cubicBezTo>
                  <a:cubicBezTo>
                    <a:pt x="5274817" y="2857527"/>
                    <a:pt x="5279613" y="2853717"/>
                    <a:pt x="5282011" y="2849907"/>
                  </a:cubicBezTo>
                  <a:cubicBezTo>
                    <a:pt x="5291603" y="2834667"/>
                    <a:pt x="5315582" y="2844827"/>
                    <a:pt x="5332367" y="2841017"/>
                  </a:cubicBezTo>
                  <a:cubicBezTo>
                    <a:pt x="5332367" y="2841017"/>
                    <a:pt x="5341958" y="2846097"/>
                    <a:pt x="5344357" y="2849907"/>
                  </a:cubicBezTo>
                  <a:cubicBezTo>
                    <a:pt x="5351550" y="2857527"/>
                    <a:pt x="5356346" y="2866417"/>
                    <a:pt x="5363540" y="2875307"/>
                  </a:cubicBezTo>
                  <a:cubicBezTo>
                    <a:pt x="5406702" y="2861337"/>
                    <a:pt x="5445069" y="2866417"/>
                    <a:pt x="5483436" y="2868957"/>
                  </a:cubicBezTo>
                  <a:cubicBezTo>
                    <a:pt x="5473844" y="2866417"/>
                    <a:pt x="5466650" y="2863877"/>
                    <a:pt x="5459457" y="2861337"/>
                  </a:cubicBezTo>
                  <a:cubicBezTo>
                    <a:pt x="5459457" y="2860067"/>
                    <a:pt x="5461854" y="2858797"/>
                    <a:pt x="5461854" y="2857527"/>
                  </a:cubicBezTo>
                  <a:cubicBezTo>
                    <a:pt x="5471446" y="2858797"/>
                    <a:pt x="5483436" y="2861337"/>
                    <a:pt x="5493027" y="2862607"/>
                  </a:cubicBezTo>
                  <a:cubicBezTo>
                    <a:pt x="5493027" y="2861337"/>
                    <a:pt x="5493027" y="2860067"/>
                    <a:pt x="5490629" y="2858797"/>
                  </a:cubicBezTo>
                  <a:cubicBezTo>
                    <a:pt x="5497823" y="2857527"/>
                    <a:pt x="5509813" y="2854987"/>
                    <a:pt x="5512210" y="2856257"/>
                  </a:cubicBezTo>
                  <a:cubicBezTo>
                    <a:pt x="5526598" y="2871497"/>
                    <a:pt x="5550577" y="2860067"/>
                    <a:pt x="5572158" y="2863877"/>
                  </a:cubicBezTo>
                  <a:cubicBezTo>
                    <a:pt x="5567362" y="2853717"/>
                    <a:pt x="5564965" y="2846097"/>
                    <a:pt x="5562567" y="2841017"/>
                  </a:cubicBezTo>
                  <a:cubicBezTo>
                    <a:pt x="5572158" y="2835937"/>
                    <a:pt x="5581750" y="2832127"/>
                    <a:pt x="5596137" y="2827047"/>
                  </a:cubicBezTo>
                  <a:cubicBezTo>
                    <a:pt x="5596137" y="2833397"/>
                    <a:pt x="5593740" y="2839747"/>
                    <a:pt x="5593740" y="2846097"/>
                  </a:cubicBezTo>
                  <a:cubicBezTo>
                    <a:pt x="5593740" y="2852447"/>
                    <a:pt x="5596137" y="2858797"/>
                    <a:pt x="5600933" y="2862607"/>
                  </a:cubicBezTo>
                  <a:cubicBezTo>
                    <a:pt x="5603331" y="2865147"/>
                    <a:pt x="5617719" y="2862607"/>
                    <a:pt x="5627310" y="2861337"/>
                  </a:cubicBezTo>
                  <a:cubicBezTo>
                    <a:pt x="5644096" y="2857527"/>
                    <a:pt x="5660881" y="2852447"/>
                    <a:pt x="5677667" y="2862607"/>
                  </a:cubicBezTo>
                  <a:cubicBezTo>
                    <a:pt x="5680065" y="2863877"/>
                    <a:pt x="5689656" y="2862607"/>
                    <a:pt x="5694452" y="2860067"/>
                  </a:cubicBezTo>
                  <a:cubicBezTo>
                    <a:pt x="5706441" y="2853717"/>
                    <a:pt x="5716033" y="2844827"/>
                    <a:pt x="5730420" y="2858797"/>
                  </a:cubicBezTo>
                  <a:cubicBezTo>
                    <a:pt x="5732819" y="2860067"/>
                    <a:pt x="5747206" y="2860067"/>
                    <a:pt x="5754400" y="2858797"/>
                  </a:cubicBezTo>
                  <a:cubicBezTo>
                    <a:pt x="5771185" y="2854987"/>
                    <a:pt x="5785572" y="2851177"/>
                    <a:pt x="5802358" y="2846097"/>
                  </a:cubicBezTo>
                  <a:cubicBezTo>
                    <a:pt x="5799960" y="2849907"/>
                    <a:pt x="5797562" y="2852447"/>
                    <a:pt x="5797562" y="2854987"/>
                  </a:cubicBezTo>
                  <a:cubicBezTo>
                    <a:pt x="5816745" y="2860067"/>
                    <a:pt x="5833531" y="2862607"/>
                    <a:pt x="5847918" y="2851177"/>
                  </a:cubicBezTo>
                  <a:cubicBezTo>
                    <a:pt x="5852714" y="2847367"/>
                    <a:pt x="5869499" y="2847367"/>
                    <a:pt x="5881489" y="2846097"/>
                  </a:cubicBezTo>
                  <a:cubicBezTo>
                    <a:pt x="5874295" y="2842287"/>
                    <a:pt x="5864704" y="2839747"/>
                    <a:pt x="5855112" y="2835937"/>
                  </a:cubicBezTo>
                  <a:cubicBezTo>
                    <a:pt x="5895877" y="2823237"/>
                    <a:pt x="5900672" y="2824507"/>
                    <a:pt x="5900672" y="2842287"/>
                  </a:cubicBezTo>
                  <a:cubicBezTo>
                    <a:pt x="5905468" y="2837207"/>
                    <a:pt x="5907866" y="2833397"/>
                    <a:pt x="5915060" y="2825777"/>
                  </a:cubicBezTo>
                  <a:cubicBezTo>
                    <a:pt x="5951029" y="2827047"/>
                    <a:pt x="5986997" y="2829587"/>
                    <a:pt x="6025364" y="2830857"/>
                  </a:cubicBezTo>
                  <a:lnTo>
                    <a:pt x="6025364" y="2837207"/>
                  </a:lnTo>
                  <a:lnTo>
                    <a:pt x="6010977" y="2837207"/>
                  </a:lnTo>
                  <a:cubicBezTo>
                    <a:pt x="5982202" y="2838477"/>
                    <a:pt x="5953427" y="2838477"/>
                    <a:pt x="5924652" y="2839747"/>
                  </a:cubicBezTo>
                  <a:cubicBezTo>
                    <a:pt x="5934243" y="2842287"/>
                    <a:pt x="5946233" y="2846097"/>
                    <a:pt x="5955824" y="2848637"/>
                  </a:cubicBezTo>
                  <a:cubicBezTo>
                    <a:pt x="5960620" y="2842287"/>
                    <a:pt x="5963018" y="2843557"/>
                    <a:pt x="5975008" y="2846097"/>
                  </a:cubicBezTo>
                  <a:cubicBezTo>
                    <a:pt x="5991793" y="2848637"/>
                    <a:pt x="6010977" y="2848637"/>
                    <a:pt x="6030159" y="2849907"/>
                  </a:cubicBezTo>
                  <a:cubicBezTo>
                    <a:pt x="6039751" y="2849907"/>
                    <a:pt x="6049343" y="2851177"/>
                    <a:pt x="6061333" y="2852447"/>
                  </a:cubicBezTo>
                  <a:cubicBezTo>
                    <a:pt x="6063731" y="2848637"/>
                    <a:pt x="6068526" y="2843557"/>
                    <a:pt x="6073322" y="2837207"/>
                  </a:cubicBezTo>
                  <a:cubicBezTo>
                    <a:pt x="6099699" y="2860067"/>
                    <a:pt x="6118883" y="2858797"/>
                    <a:pt x="6150055" y="2835937"/>
                  </a:cubicBezTo>
                  <a:cubicBezTo>
                    <a:pt x="6150055" y="2839747"/>
                    <a:pt x="6152453" y="2842287"/>
                    <a:pt x="6152453" y="2844827"/>
                  </a:cubicBezTo>
                  <a:cubicBezTo>
                    <a:pt x="6162045" y="2844827"/>
                    <a:pt x="6169239" y="2844827"/>
                    <a:pt x="6178831" y="2843557"/>
                  </a:cubicBezTo>
                  <a:cubicBezTo>
                    <a:pt x="6176432" y="2846097"/>
                    <a:pt x="6174034" y="2848637"/>
                    <a:pt x="6171636" y="2849907"/>
                  </a:cubicBezTo>
                  <a:lnTo>
                    <a:pt x="6176432" y="2852447"/>
                  </a:lnTo>
                  <a:cubicBezTo>
                    <a:pt x="6183626" y="2848637"/>
                    <a:pt x="6190820" y="2844827"/>
                    <a:pt x="6202810" y="2839747"/>
                  </a:cubicBezTo>
                  <a:cubicBezTo>
                    <a:pt x="6212401" y="2842287"/>
                    <a:pt x="6224391" y="2844827"/>
                    <a:pt x="6233982" y="2847367"/>
                  </a:cubicBezTo>
                  <a:cubicBezTo>
                    <a:pt x="6243574" y="2843557"/>
                    <a:pt x="6255563" y="2839747"/>
                    <a:pt x="6267553" y="2835937"/>
                  </a:cubicBezTo>
                  <a:cubicBezTo>
                    <a:pt x="6284338" y="2853717"/>
                    <a:pt x="6305920" y="2856257"/>
                    <a:pt x="6325103" y="2843557"/>
                  </a:cubicBezTo>
                  <a:cubicBezTo>
                    <a:pt x="6353878" y="2844827"/>
                    <a:pt x="6377857" y="2846097"/>
                    <a:pt x="6394643" y="2846097"/>
                  </a:cubicBezTo>
                  <a:cubicBezTo>
                    <a:pt x="6397041" y="2837207"/>
                    <a:pt x="6399438" y="2830857"/>
                    <a:pt x="6401836" y="2824507"/>
                  </a:cubicBezTo>
                  <a:cubicBezTo>
                    <a:pt x="6411428" y="2825777"/>
                    <a:pt x="6418622" y="2827047"/>
                    <a:pt x="6428213" y="2828317"/>
                  </a:cubicBezTo>
                  <a:cubicBezTo>
                    <a:pt x="6433010" y="2829587"/>
                    <a:pt x="6437805" y="2832127"/>
                    <a:pt x="6442601" y="2833397"/>
                  </a:cubicBezTo>
                  <a:cubicBezTo>
                    <a:pt x="6435407" y="2834667"/>
                    <a:pt x="6428213" y="2834667"/>
                    <a:pt x="6421020" y="2835937"/>
                  </a:cubicBezTo>
                  <a:cubicBezTo>
                    <a:pt x="6442601" y="2846097"/>
                    <a:pt x="6459386" y="2843557"/>
                    <a:pt x="6476172" y="2835937"/>
                  </a:cubicBezTo>
                  <a:cubicBezTo>
                    <a:pt x="6468978" y="2846097"/>
                    <a:pt x="6490559" y="2844827"/>
                    <a:pt x="6492957" y="2844827"/>
                  </a:cubicBezTo>
                  <a:cubicBezTo>
                    <a:pt x="6524130" y="2838477"/>
                    <a:pt x="6552905" y="2834667"/>
                    <a:pt x="6586476" y="2844827"/>
                  </a:cubicBezTo>
                  <a:cubicBezTo>
                    <a:pt x="6591271" y="2832127"/>
                    <a:pt x="6596068" y="2821967"/>
                    <a:pt x="6598465" y="2811807"/>
                  </a:cubicBezTo>
                  <a:cubicBezTo>
                    <a:pt x="6610455" y="2813077"/>
                    <a:pt x="6620047" y="2813077"/>
                    <a:pt x="6632036" y="2814347"/>
                  </a:cubicBezTo>
                  <a:cubicBezTo>
                    <a:pt x="6641628" y="2814347"/>
                    <a:pt x="6651219" y="2815617"/>
                    <a:pt x="6660811" y="2815617"/>
                  </a:cubicBezTo>
                  <a:lnTo>
                    <a:pt x="6660811" y="2819427"/>
                  </a:lnTo>
                  <a:cubicBezTo>
                    <a:pt x="6651219" y="2820697"/>
                    <a:pt x="6644026" y="2821967"/>
                    <a:pt x="6634434" y="2823237"/>
                  </a:cubicBezTo>
                  <a:lnTo>
                    <a:pt x="6634434" y="2827047"/>
                  </a:lnTo>
                  <a:cubicBezTo>
                    <a:pt x="6668005" y="2830857"/>
                    <a:pt x="6699178" y="2834667"/>
                    <a:pt x="6732748" y="2837207"/>
                  </a:cubicBezTo>
                  <a:cubicBezTo>
                    <a:pt x="6739942" y="2838477"/>
                    <a:pt x="6749533" y="2834667"/>
                    <a:pt x="6761523" y="2830857"/>
                  </a:cubicBezTo>
                  <a:cubicBezTo>
                    <a:pt x="6766319" y="2832127"/>
                    <a:pt x="6778309" y="2834667"/>
                    <a:pt x="6792697" y="2835937"/>
                  </a:cubicBezTo>
                  <a:cubicBezTo>
                    <a:pt x="6828665" y="2838477"/>
                    <a:pt x="6867031" y="2841017"/>
                    <a:pt x="6895807" y="2824507"/>
                  </a:cubicBezTo>
                  <a:cubicBezTo>
                    <a:pt x="6898204" y="2838477"/>
                    <a:pt x="6922183" y="2829587"/>
                    <a:pt x="6934173" y="2834667"/>
                  </a:cubicBezTo>
                  <a:cubicBezTo>
                    <a:pt x="6934173" y="2834667"/>
                    <a:pt x="6946162" y="2829587"/>
                    <a:pt x="6950958" y="2827047"/>
                  </a:cubicBezTo>
                  <a:cubicBezTo>
                    <a:pt x="6950958" y="2827047"/>
                    <a:pt x="6948561" y="2825777"/>
                    <a:pt x="6948561" y="2824507"/>
                  </a:cubicBezTo>
                  <a:cubicBezTo>
                    <a:pt x="6953357" y="2825777"/>
                    <a:pt x="6955754" y="2829587"/>
                    <a:pt x="6960551" y="2828317"/>
                  </a:cubicBezTo>
                  <a:cubicBezTo>
                    <a:pt x="6982132" y="2828317"/>
                    <a:pt x="7001314" y="2827047"/>
                    <a:pt x="7015702" y="2827047"/>
                  </a:cubicBezTo>
                  <a:cubicBezTo>
                    <a:pt x="7027692" y="2830857"/>
                    <a:pt x="7034885" y="2834667"/>
                    <a:pt x="7039682" y="2833397"/>
                  </a:cubicBezTo>
                  <a:cubicBezTo>
                    <a:pt x="7068457" y="2832127"/>
                    <a:pt x="7094833" y="2828317"/>
                    <a:pt x="7121210" y="2828317"/>
                  </a:cubicBezTo>
                  <a:cubicBezTo>
                    <a:pt x="7147587" y="2835937"/>
                    <a:pt x="7142792" y="2821967"/>
                    <a:pt x="7137996" y="2814347"/>
                  </a:cubicBezTo>
                  <a:cubicBezTo>
                    <a:pt x="7147587" y="2809267"/>
                    <a:pt x="7157179" y="2805457"/>
                    <a:pt x="7159577" y="2804187"/>
                  </a:cubicBezTo>
                  <a:cubicBezTo>
                    <a:pt x="7173965" y="2804187"/>
                    <a:pt x="7183556" y="2805457"/>
                    <a:pt x="7190750" y="2804187"/>
                  </a:cubicBezTo>
                  <a:cubicBezTo>
                    <a:pt x="7200342" y="2800377"/>
                    <a:pt x="7207535" y="2794027"/>
                    <a:pt x="7219525" y="2786407"/>
                  </a:cubicBezTo>
                  <a:cubicBezTo>
                    <a:pt x="7233912" y="2785137"/>
                    <a:pt x="7257891" y="2782597"/>
                    <a:pt x="7284269" y="2780057"/>
                  </a:cubicBezTo>
                  <a:cubicBezTo>
                    <a:pt x="7284269" y="2780057"/>
                    <a:pt x="7284269" y="2777517"/>
                    <a:pt x="7286666" y="2774977"/>
                  </a:cubicBezTo>
                  <a:cubicBezTo>
                    <a:pt x="7296258" y="2767357"/>
                    <a:pt x="7320237" y="2764817"/>
                    <a:pt x="7305850" y="2750847"/>
                  </a:cubicBezTo>
                  <a:cubicBezTo>
                    <a:pt x="7303451" y="2748307"/>
                    <a:pt x="7303451" y="2740687"/>
                    <a:pt x="7308248" y="2738147"/>
                  </a:cubicBezTo>
                  <a:cubicBezTo>
                    <a:pt x="7325033" y="2726717"/>
                    <a:pt x="7325033" y="2725447"/>
                    <a:pt x="7296258" y="2720367"/>
                  </a:cubicBezTo>
                  <a:cubicBezTo>
                    <a:pt x="7298656" y="2711477"/>
                    <a:pt x="7281871" y="2700047"/>
                    <a:pt x="7305850" y="2698777"/>
                  </a:cubicBezTo>
                  <a:cubicBezTo>
                    <a:pt x="7313043" y="2691157"/>
                    <a:pt x="7315441" y="2687347"/>
                    <a:pt x="7320237" y="2683537"/>
                  </a:cubicBezTo>
                  <a:cubicBezTo>
                    <a:pt x="7322635" y="2680997"/>
                    <a:pt x="7329829" y="2678457"/>
                    <a:pt x="7329829" y="2675917"/>
                  </a:cubicBezTo>
                  <a:cubicBezTo>
                    <a:pt x="7329829" y="2670837"/>
                    <a:pt x="7325033" y="2664487"/>
                    <a:pt x="7327431" y="2660677"/>
                  </a:cubicBezTo>
                  <a:cubicBezTo>
                    <a:pt x="7334624" y="2646707"/>
                    <a:pt x="7337022" y="2634007"/>
                    <a:pt x="7293860" y="2628927"/>
                  </a:cubicBezTo>
                  <a:cubicBezTo>
                    <a:pt x="7310645" y="2625117"/>
                    <a:pt x="7317839" y="2622577"/>
                    <a:pt x="7329829" y="2620037"/>
                  </a:cubicBezTo>
                  <a:cubicBezTo>
                    <a:pt x="7310645" y="2614957"/>
                    <a:pt x="7293860" y="2611147"/>
                    <a:pt x="7272279" y="2606067"/>
                  </a:cubicBezTo>
                  <a:lnTo>
                    <a:pt x="7293860" y="2606067"/>
                  </a:lnTo>
                  <a:lnTo>
                    <a:pt x="7293860" y="2602257"/>
                  </a:lnTo>
                  <a:cubicBezTo>
                    <a:pt x="7281871" y="2602257"/>
                    <a:pt x="7272279" y="2600987"/>
                    <a:pt x="7260290" y="2600987"/>
                  </a:cubicBezTo>
                  <a:cubicBezTo>
                    <a:pt x="7260290" y="2602257"/>
                    <a:pt x="7260290" y="2603527"/>
                    <a:pt x="7257891" y="2604797"/>
                  </a:cubicBezTo>
                  <a:cubicBezTo>
                    <a:pt x="7255493" y="2602257"/>
                    <a:pt x="7253096" y="2599717"/>
                    <a:pt x="7250697" y="2595907"/>
                  </a:cubicBezTo>
                  <a:cubicBezTo>
                    <a:pt x="7313043" y="2588287"/>
                    <a:pt x="7730280" y="2564157"/>
                    <a:pt x="7691914" y="2560347"/>
                  </a:cubicBezTo>
                  <a:cubicBezTo>
                    <a:pt x="7711097" y="2551457"/>
                    <a:pt x="7703904" y="2536217"/>
                    <a:pt x="7737474" y="2534947"/>
                  </a:cubicBezTo>
                  <a:cubicBezTo>
                    <a:pt x="7747065" y="2534947"/>
                    <a:pt x="7763851" y="2526057"/>
                    <a:pt x="7766249" y="2519707"/>
                  </a:cubicBezTo>
                  <a:cubicBezTo>
                    <a:pt x="7771045" y="2510817"/>
                    <a:pt x="7766249" y="2499387"/>
                    <a:pt x="7771045" y="2490497"/>
                  </a:cubicBezTo>
                  <a:cubicBezTo>
                    <a:pt x="7775841" y="2477797"/>
                    <a:pt x="7785432" y="2465097"/>
                    <a:pt x="7792626" y="2454937"/>
                  </a:cubicBezTo>
                  <a:cubicBezTo>
                    <a:pt x="7785432" y="2448587"/>
                    <a:pt x="7778238" y="2442237"/>
                    <a:pt x="7773443" y="2438427"/>
                  </a:cubicBezTo>
                  <a:cubicBezTo>
                    <a:pt x="7783035" y="2434617"/>
                    <a:pt x="7787830" y="2432077"/>
                    <a:pt x="7795024" y="2430807"/>
                  </a:cubicBezTo>
                  <a:cubicBezTo>
                    <a:pt x="7792626" y="2429537"/>
                    <a:pt x="7792626" y="2428267"/>
                    <a:pt x="7790228" y="2426997"/>
                  </a:cubicBezTo>
                  <a:cubicBezTo>
                    <a:pt x="7783035" y="2428267"/>
                    <a:pt x="7775841" y="2429537"/>
                    <a:pt x="7768646" y="2430807"/>
                  </a:cubicBezTo>
                  <a:cubicBezTo>
                    <a:pt x="7809411" y="2413027"/>
                    <a:pt x="7819003" y="2380007"/>
                    <a:pt x="7785432" y="2364767"/>
                  </a:cubicBezTo>
                  <a:cubicBezTo>
                    <a:pt x="7783035" y="2367307"/>
                    <a:pt x="7778238" y="2369847"/>
                    <a:pt x="7775841" y="2372387"/>
                  </a:cubicBezTo>
                  <a:cubicBezTo>
                    <a:pt x="7766249" y="2363497"/>
                    <a:pt x="7739872" y="2360957"/>
                    <a:pt x="7751862" y="2346987"/>
                  </a:cubicBezTo>
                  <a:cubicBezTo>
                    <a:pt x="7751862" y="2346987"/>
                    <a:pt x="7749464" y="2344447"/>
                    <a:pt x="7747065" y="2344447"/>
                  </a:cubicBezTo>
                  <a:cubicBezTo>
                    <a:pt x="7735076" y="2341907"/>
                    <a:pt x="7737474" y="2338097"/>
                    <a:pt x="7732678" y="2333017"/>
                  </a:cubicBezTo>
                  <a:cubicBezTo>
                    <a:pt x="7725485" y="2321587"/>
                    <a:pt x="7727883" y="2310157"/>
                    <a:pt x="7727883" y="2299997"/>
                  </a:cubicBezTo>
                  <a:lnTo>
                    <a:pt x="7727883" y="2254277"/>
                  </a:lnTo>
                  <a:cubicBezTo>
                    <a:pt x="7727883" y="2244117"/>
                    <a:pt x="7737474" y="2239037"/>
                    <a:pt x="7756657" y="2241577"/>
                  </a:cubicBezTo>
                  <a:cubicBezTo>
                    <a:pt x="7756657" y="2241577"/>
                    <a:pt x="7759055" y="2240307"/>
                    <a:pt x="7761453" y="2240307"/>
                  </a:cubicBezTo>
                  <a:cubicBezTo>
                    <a:pt x="7754259" y="2237767"/>
                    <a:pt x="7749464" y="2236497"/>
                    <a:pt x="7744667" y="2233957"/>
                  </a:cubicBezTo>
                  <a:cubicBezTo>
                    <a:pt x="7744667" y="2232687"/>
                    <a:pt x="7747065" y="2231417"/>
                    <a:pt x="7747065" y="2230147"/>
                  </a:cubicBezTo>
                  <a:cubicBezTo>
                    <a:pt x="7763851" y="2232687"/>
                    <a:pt x="7780636" y="2236497"/>
                    <a:pt x="7792626" y="2239037"/>
                  </a:cubicBezTo>
                  <a:cubicBezTo>
                    <a:pt x="7807014" y="2228877"/>
                    <a:pt x="7819003" y="2221257"/>
                    <a:pt x="7828595" y="2216177"/>
                  </a:cubicBezTo>
                  <a:lnTo>
                    <a:pt x="7828595" y="2193317"/>
                  </a:lnTo>
                  <a:cubicBezTo>
                    <a:pt x="7823799" y="2193317"/>
                    <a:pt x="7816605" y="2194587"/>
                    <a:pt x="7809411" y="2194587"/>
                  </a:cubicBezTo>
                  <a:cubicBezTo>
                    <a:pt x="7804615" y="2188237"/>
                    <a:pt x="7802217" y="2181887"/>
                    <a:pt x="7797422" y="2172997"/>
                  </a:cubicBezTo>
                  <a:cubicBezTo>
                    <a:pt x="7809411" y="2176807"/>
                    <a:pt x="7814207" y="2179347"/>
                    <a:pt x="7819003" y="2180617"/>
                  </a:cubicBezTo>
                  <a:cubicBezTo>
                    <a:pt x="7823799" y="2179347"/>
                    <a:pt x="7830993" y="2178077"/>
                    <a:pt x="7838186" y="2175537"/>
                  </a:cubicBezTo>
                  <a:cubicBezTo>
                    <a:pt x="7835789" y="2174267"/>
                    <a:pt x="7833390" y="2172997"/>
                    <a:pt x="7833390" y="2171727"/>
                  </a:cubicBezTo>
                  <a:cubicBezTo>
                    <a:pt x="7826196" y="2171727"/>
                    <a:pt x="7819003" y="2170457"/>
                    <a:pt x="7816605" y="2170457"/>
                  </a:cubicBezTo>
                  <a:cubicBezTo>
                    <a:pt x="7821401" y="2162837"/>
                    <a:pt x="7830993" y="2155217"/>
                    <a:pt x="7826196" y="2151407"/>
                  </a:cubicBezTo>
                  <a:cubicBezTo>
                    <a:pt x="7814207" y="2134897"/>
                    <a:pt x="7826196" y="2122197"/>
                    <a:pt x="7838186" y="2108227"/>
                  </a:cubicBezTo>
                  <a:cubicBezTo>
                    <a:pt x="7840584" y="2104417"/>
                    <a:pt x="7838186" y="2100607"/>
                    <a:pt x="7838186" y="2096797"/>
                  </a:cubicBezTo>
                  <a:cubicBezTo>
                    <a:pt x="7840584" y="2080287"/>
                    <a:pt x="7842982" y="2065047"/>
                    <a:pt x="7845380" y="2042187"/>
                  </a:cubicBezTo>
                  <a:cubicBezTo>
                    <a:pt x="7835789" y="2039647"/>
                    <a:pt x="7821401" y="2033297"/>
                    <a:pt x="7804615" y="2028217"/>
                  </a:cubicBezTo>
                  <a:cubicBezTo>
                    <a:pt x="7790228" y="2024407"/>
                    <a:pt x="7775841" y="2023137"/>
                    <a:pt x="7761453" y="2020597"/>
                  </a:cubicBezTo>
                  <a:cubicBezTo>
                    <a:pt x="7754259" y="2019327"/>
                    <a:pt x="7744667" y="2020597"/>
                    <a:pt x="7737474" y="2019327"/>
                  </a:cubicBezTo>
                  <a:cubicBezTo>
                    <a:pt x="7677526" y="2015517"/>
                    <a:pt x="7615181" y="2010437"/>
                    <a:pt x="7555232" y="2006627"/>
                  </a:cubicBezTo>
                  <a:cubicBezTo>
                    <a:pt x="7504876" y="2002817"/>
                    <a:pt x="7454520" y="1999007"/>
                    <a:pt x="7406561" y="1995197"/>
                  </a:cubicBezTo>
                  <a:cubicBezTo>
                    <a:pt x="7394572" y="1993927"/>
                    <a:pt x="7382582" y="1991387"/>
                    <a:pt x="7368196" y="1991387"/>
                  </a:cubicBezTo>
                  <a:cubicBezTo>
                    <a:pt x="7337022" y="1990117"/>
                    <a:pt x="7303451" y="1990117"/>
                    <a:pt x="7272279" y="1990117"/>
                  </a:cubicBezTo>
                  <a:cubicBezTo>
                    <a:pt x="7255493" y="1990117"/>
                    <a:pt x="7241106" y="1990117"/>
                    <a:pt x="7224321" y="1988847"/>
                  </a:cubicBezTo>
                  <a:cubicBezTo>
                    <a:pt x="7195546" y="1987577"/>
                    <a:pt x="7166771" y="1985037"/>
                    <a:pt x="7137996" y="1983767"/>
                  </a:cubicBezTo>
                  <a:lnTo>
                    <a:pt x="7137996" y="1979957"/>
                  </a:lnTo>
                  <a:cubicBezTo>
                    <a:pt x="7209933" y="1977417"/>
                    <a:pt x="7284269" y="1973607"/>
                    <a:pt x="7358603" y="1981227"/>
                  </a:cubicBezTo>
                  <a:cubicBezTo>
                    <a:pt x="7356206" y="1977417"/>
                    <a:pt x="7353808" y="1973607"/>
                    <a:pt x="7351410" y="1971067"/>
                  </a:cubicBezTo>
                  <a:cubicBezTo>
                    <a:pt x="7368196" y="1969797"/>
                    <a:pt x="7380186" y="1962177"/>
                    <a:pt x="7396970" y="1971067"/>
                  </a:cubicBezTo>
                  <a:cubicBezTo>
                    <a:pt x="7399368" y="1972337"/>
                    <a:pt x="7413756" y="1968527"/>
                    <a:pt x="7423347" y="1967257"/>
                  </a:cubicBezTo>
                  <a:lnTo>
                    <a:pt x="7423347" y="1964717"/>
                  </a:lnTo>
                  <a:lnTo>
                    <a:pt x="7401766" y="1964717"/>
                  </a:lnTo>
                  <a:cubicBezTo>
                    <a:pt x="7425746" y="1954557"/>
                    <a:pt x="7442531" y="1945667"/>
                    <a:pt x="7459316" y="1939317"/>
                  </a:cubicBezTo>
                  <a:cubicBezTo>
                    <a:pt x="7473704" y="1940587"/>
                    <a:pt x="7488091" y="1941857"/>
                    <a:pt x="7497683" y="1943127"/>
                  </a:cubicBezTo>
                  <a:cubicBezTo>
                    <a:pt x="7500081" y="1918997"/>
                    <a:pt x="7461714" y="1917727"/>
                    <a:pt x="7432939" y="1907567"/>
                  </a:cubicBezTo>
                  <a:cubicBezTo>
                    <a:pt x="7444928" y="1903757"/>
                    <a:pt x="7452122" y="1899947"/>
                    <a:pt x="7461714" y="1898677"/>
                  </a:cubicBezTo>
                  <a:cubicBezTo>
                    <a:pt x="7488091" y="1894867"/>
                    <a:pt x="7521662" y="1905027"/>
                    <a:pt x="7538447" y="1883437"/>
                  </a:cubicBezTo>
                  <a:cubicBezTo>
                    <a:pt x="7540845" y="1882167"/>
                    <a:pt x="7548039" y="1882167"/>
                    <a:pt x="7560029" y="1879627"/>
                  </a:cubicBezTo>
                  <a:cubicBezTo>
                    <a:pt x="7552835" y="1875817"/>
                    <a:pt x="7545641" y="1873277"/>
                    <a:pt x="7540845" y="1870737"/>
                  </a:cubicBezTo>
                  <a:cubicBezTo>
                    <a:pt x="7545641" y="1869467"/>
                    <a:pt x="7552835" y="1868197"/>
                    <a:pt x="7552835" y="1868197"/>
                  </a:cubicBezTo>
                  <a:cubicBezTo>
                    <a:pt x="7569621" y="1874547"/>
                    <a:pt x="7581610" y="1879627"/>
                    <a:pt x="7595997" y="1884707"/>
                  </a:cubicBezTo>
                  <a:cubicBezTo>
                    <a:pt x="7598395" y="1883437"/>
                    <a:pt x="7600793" y="1882167"/>
                    <a:pt x="7603191" y="1879627"/>
                  </a:cubicBezTo>
                  <a:cubicBezTo>
                    <a:pt x="7595997" y="1874547"/>
                    <a:pt x="7591201" y="1869467"/>
                    <a:pt x="7584008" y="1864387"/>
                  </a:cubicBezTo>
                  <a:cubicBezTo>
                    <a:pt x="7615181" y="1852957"/>
                    <a:pt x="7617579" y="1846607"/>
                    <a:pt x="7593600" y="1814857"/>
                  </a:cubicBezTo>
                  <a:cubicBezTo>
                    <a:pt x="7610384" y="1813587"/>
                    <a:pt x="7627170" y="1811047"/>
                    <a:pt x="7641557" y="1809777"/>
                  </a:cubicBezTo>
                  <a:cubicBezTo>
                    <a:pt x="7643956" y="1800887"/>
                    <a:pt x="7653547" y="1791997"/>
                    <a:pt x="7651149" y="1784377"/>
                  </a:cubicBezTo>
                  <a:cubicBezTo>
                    <a:pt x="7643956" y="1761517"/>
                    <a:pt x="7687118" y="1751357"/>
                    <a:pt x="7696710" y="1732307"/>
                  </a:cubicBezTo>
                  <a:cubicBezTo>
                    <a:pt x="7696710" y="1731037"/>
                    <a:pt x="7706301" y="1729767"/>
                    <a:pt x="7708699" y="1731037"/>
                  </a:cubicBezTo>
                  <a:cubicBezTo>
                    <a:pt x="7730280" y="1734847"/>
                    <a:pt x="7737474" y="1725957"/>
                    <a:pt x="7744667" y="1719607"/>
                  </a:cubicBezTo>
                  <a:cubicBezTo>
                    <a:pt x="7747065" y="1717067"/>
                    <a:pt x="7749464" y="1714527"/>
                    <a:pt x="7751862" y="1713257"/>
                  </a:cubicBezTo>
                  <a:cubicBezTo>
                    <a:pt x="7773443" y="1706907"/>
                    <a:pt x="7795024" y="1701827"/>
                    <a:pt x="7819003" y="1695477"/>
                  </a:cubicBezTo>
                  <a:cubicBezTo>
                    <a:pt x="7795024" y="1676427"/>
                    <a:pt x="7763851" y="1685317"/>
                    <a:pt x="7737474" y="1682777"/>
                  </a:cubicBezTo>
                  <a:lnTo>
                    <a:pt x="7737474" y="1677697"/>
                  </a:lnTo>
                  <a:cubicBezTo>
                    <a:pt x="7754259" y="1676427"/>
                    <a:pt x="7771045" y="1675157"/>
                    <a:pt x="7790228" y="1673887"/>
                  </a:cubicBezTo>
                  <a:cubicBezTo>
                    <a:pt x="7778238" y="1672617"/>
                    <a:pt x="7768646" y="1671347"/>
                    <a:pt x="7759055" y="1670077"/>
                  </a:cubicBezTo>
                  <a:cubicBezTo>
                    <a:pt x="7771045" y="1663727"/>
                    <a:pt x="7780636" y="1657377"/>
                    <a:pt x="7792626" y="1652297"/>
                  </a:cubicBezTo>
                  <a:cubicBezTo>
                    <a:pt x="7795024" y="1651027"/>
                    <a:pt x="7802217" y="1649757"/>
                    <a:pt x="7804615" y="1649757"/>
                  </a:cubicBezTo>
                  <a:cubicBezTo>
                    <a:pt x="7811810" y="1651027"/>
                    <a:pt x="7819003" y="1654837"/>
                    <a:pt x="7823799" y="1657377"/>
                  </a:cubicBezTo>
                  <a:cubicBezTo>
                    <a:pt x="7826196" y="1653567"/>
                    <a:pt x="7828595" y="1648487"/>
                    <a:pt x="7833390" y="1644677"/>
                  </a:cubicBezTo>
                  <a:cubicBezTo>
                    <a:pt x="7842982" y="1638327"/>
                    <a:pt x="7854972" y="1633247"/>
                    <a:pt x="7864563" y="1628167"/>
                  </a:cubicBezTo>
                  <a:cubicBezTo>
                    <a:pt x="7876553" y="1635787"/>
                    <a:pt x="7888542" y="1643407"/>
                    <a:pt x="7900532" y="1652297"/>
                  </a:cubicBezTo>
                  <a:cubicBezTo>
                    <a:pt x="7902930" y="1652297"/>
                    <a:pt x="7905328" y="1651027"/>
                    <a:pt x="7905328" y="1651027"/>
                  </a:cubicBezTo>
                  <a:cubicBezTo>
                    <a:pt x="7902930" y="1638327"/>
                    <a:pt x="7902930" y="1625627"/>
                    <a:pt x="7900532" y="1612927"/>
                  </a:cubicBezTo>
                  <a:cubicBezTo>
                    <a:pt x="7910124" y="1614197"/>
                    <a:pt x="7917318" y="1614197"/>
                    <a:pt x="7924511" y="1615467"/>
                  </a:cubicBezTo>
                  <a:cubicBezTo>
                    <a:pt x="7926909" y="1614197"/>
                    <a:pt x="7926909" y="1612927"/>
                    <a:pt x="7929307" y="1612927"/>
                  </a:cubicBezTo>
                  <a:cubicBezTo>
                    <a:pt x="7922113" y="1611657"/>
                    <a:pt x="7917318" y="1610387"/>
                    <a:pt x="7910124" y="1609117"/>
                  </a:cubicBezTo>
                  <a:cubicBezTo>
                    <a:pt x="7922113" y="1601497"/>
                    <a:pt x="7929307" y="1596417"/>
                    <a:pt x="7931705" y="1595147"/>
                  </a:cubicBezTo>
                  <a:lnTo>
                    <a:pt x="7931705" y="1571017"/>
                  </a:lnTo>
                  <a:cubicBezTo>
                    <a:pt x="7926909" y="1569747"/>
                    <a:pt x="7922113" y="1567207"/>
                    <a:pt x="7914920" y="1565937"/>
                  </a:cubicBezTo>
                  <a:cubicBezTo>
                    <a:pt x="7910124" y="1564667"/>
                    <a:pt x="7905328" y="1563397"/>
                    <a:pt x="7900532" y="1563397"/>
                  </a:cubicBezTo>
                  <a:cubicBezTo>
                    <a:pt x="7905328" y="1560857"/>
                    <a:pt x="7914920" y="1557047"/>
                    <a:pt x="7917318" y="1557047"/>
                  </a:cubicBezTo>
                  <a:cubicBezTo>
                    <a:pt x="7932975" y="1562127"/>
                    <a:pt x="7929307" y="1548157"/>
                    <a:pt x="7935515" y="1549427"/>
                  </a:cubicBezTo>
                  <a:cubicBezTo>
                    <a:pt x="7935515" y="1545617"/>
                    <a:pt x="7935515" y="1537997"/>
                    <a:pt x="7934245" y="1537997"/>
                  </a:cubicBezTo>
                  <a:cubicBezTo>
                    <a:pt x="7905328" y="1531647"/>
                    <a:pt x="7910124" y="1517677"/>
                    <a:pt x="7902930" y="1508787"/>
                  </a:cubicBezTo>
                  <a:close/>
                  <a:moveTo>
                    <a:pt x="423839" y="988087"/>
                  </a:moveTo>
                  <a:lnTo>
                    <a:pt x="493378" y="988087"/>
                  </a:lnTo>
                  <a:cubicBezTo>
                    <a:pt x="476593" y="999517"/>
                    <a:pt x="435828" y="999517"/>
                    <a:pt x="423839" y="988087"/>
                  </a:cubicBezTo>
                  <a:close/>
                  <a:moveTo>
                    <a:pt x="903421" y="1504977"/>
                  </a:moveTo>
                  <a:lnTo>
                    <a:pt x="903421" y="1499897"/>
                  </a:lnTo>
                  <a:cubicBezTo>
                    <a:pt x="934594" y="1498627"/>
                    <a:pt x="968165" y="1497357"/>
                    <a:pt x="999338" y="1497357"/>
                  </a:cubicBezTo>
                  <a:cubicBezTo>
                    <a:pt x="965767" y="1497357"/>
                    <a:pt x="936992" y="1512597"/>
                    <a:pt x="903421" y="1504977"/>
                  </a:cubicBezTo>
                  <a:close/>
                  <a:moveTo>
                    <a:pt x="325524" y="2120927"/>
                  </a:moveTo>
                  <a:cubicBezTo>
                    <a:pt x="339912" y="2113307"/>
                    <a:pt x="351901" y="2108227"/>
                    <a:pt x="356697" y="2104417"/>
                  </a:cubicBezTo>
                  <a:cubicBezTo>
                    <a:pt x="368687" y="2109497"/>
                    <a:pt x="375881" y="2113307"/>
                    <a:pt x="383074" y="2117117"/>
                  </a:cubicBezTo>
                  <a:cubicBezTo>
                    <a:pt x="366289" y="2117117"/>
                    <a:pt x="349503" y="2118387"/>
                    <a:pt x="325524" y="2120927"/>
                  </a:cubicBezTo>
                  <a:close/>
                  <a:moveTo>
                    <a:pt x="493378" y="2114577"/>
                  </a:moveTo>
                  <a:lnTo>
                    <a:pt x="431033" y="2114577"/>
                  </a:lnTo>
                  <a:cubicBezTo>
                    <a:pt x="428635" y="2114577"/>
                    <a:pt x="426237" y="2109497"/>
                    <a:pt x="421441" y="2105687"/>
                  </a:cubicBezTo>
                  <a:cubicBezTo>
                    <a:pt x="450216" y="2106957"/>
                    <a:pt x="471797" y="2108227"/>
                    <a:pt x="493378" y="2109497"/>
                  </a:cubicBezTo>
                  <a:lnTo>
                    <a:pt x="493378" y="2114577"/>
                  </a:lnTo>
                  <a:close/>
                  <a:moveTo>
                    <a:pt x="510164" y="2113307"/>
                  </a:moveTo>
                  <a:cubicBezTo>
                    <a:pt x="507766" y="2112037"/>
                    <a:pt x="507766" y="2110767"/>
                    <a:pt x="505368" y="2110767"/>
                  </a:cubicBezTo>
                  <a:cubicBezTo>
                    <a:pt x="514960" y="2106957"/>
                    <a:pt x="526949" y="2104417"/>
                    <a:pt x="536541" y="2100607"/>
                  </a:cubicBezTo>
                  <a:cubicBezTo>
                    <a:pt x="543734" y="2096797"/>
                    <a:pt x="546132" y="2090447"/>
                    <a:pt x="553326" y="2084097"/>
                  </a:cubicBezTo>
                  <a:cubicBezTo>
                    <a:pt x="572509" y="2104417"/>
                    <a:pt x="613274" y="2098067"/>
                    <a:pt x="649243" y="2103147"/>
                  </a:cubicBezTo>
                  <a:cubicBezTo>
                    <a:pt x="601284" y="2105687"/>
                    <a:pt x="555724" y="2109497"/>
                    <a:pt x="510164" y="2113307"/>
                  </a:cubicBezTo>
                  <a:close/>
                  <a:moveTo>
                    <a:pt x="196037" y="2425727"/>
                  </a:moveTo>
                  <a:cubicBezTo>
                    <a:pt x="198435" y="2425727"/>
                    <a:pt x="198435" y="2425727"/>
                    <a:pt x="196037" y="2425727"/>
                  </a:cubicBezTo>
                  <a:close/>
                  <a:moveTo>
                    <a:pt x="632457" y="2607337"/>
                  </a:moveTo>
                  <a:cubicBezTo>
                    <a:pt x="630059" y="2598447"/>
                    <a:pt x="627661" y="2592097"/>
                    <a:pt x="625264" y="2583207"/>
                  </a:cubicBezTo>
                  <a:cubicBezTo>
                    <a:pt x="642049" y="2585747"/>
                    <a:pt x="651640" y="2587017"/>
                    <a:pt x="661232" y="2589557"/>
                  </a:cubicBezTo>
                  <a:cubicBezTo>
                    <a:pt x="651640" y="2594637"/>
                    <a:pt x="644447" y="2599717"/>
                    <a:pt x="632457" y="2607337"/>
                  </a:cubicBezTo>
                  <a:close/>
                  <a:moveTo>
                    <a:pt x="1181579" y="1047777"/>
                  </a:moveTo>
                  <a:cubicBezTo>
                    <a:pt x="1164794" y="1049047"/>
                    <a:pt x="1148009" y="1052857"/>
                    <a:pt x="1133621" y="1052857"/>
                  </a:cubicBezTo>
                  <a:cubicBezTo>
                    <a:pt x="1116836" y="1054127"/>
                    <a:pt x="1100050" y="1052857"/>
                    <a:pt x="1080867" y="1052857"/>
                  </a:cubicBezTo>
                  <a:cubicBezTo>
                    <a:pt x="1078469" y="1051587"/>
                    <a:pt x="1076071" y="1047777"/>
                    <a:pt x="1073673" y="1043967"/>
                  </a:cubicBezTo>
                  <a:cubicBezTo>
                    <a:pt x="1090459" y="1041427"/>
                    <a:pt x="1107244" y="1037617"/>
                    <a:pt x="1126427" y="1035077"/>
                  </a:cubicBezTo>
                  <a:cubicBezTo>
                    <a:pt x="1126427" y="1038887"/>
                    <a:pt x="1124029" y="1041427"/>
                    <a:pt x="1124029" y="1045237"/>
                  </a:cubicBezTo>
                  <a:cubicBezTo>
                    <a:pt x="1145611" y="1037617"/>
                    <a:pt x="1164794" y="1038887"/>
                    <a:pt x="1181579" y="1047777"/>
                  </a:cubicBezTo>
                  <a:cubicBezTo>
                    <a:pt x="1207956" y="1037617"/>
                    <a:pt x="1212752" y="1038887"/>
                    <a:pt x="1219946" y="1060477"/>
                  </a:cubicBezTo>
                  <a:cubicBezTo>
                    <a:pt x="1205558" y="1055397"/>
                    <a:pt x="1193569" y="1051587"/>
                    <a:pt x="1181579" y="1047777"/>
                  </a:cubicBezTo>
                  <a:close/>
                  <a:moveTo>
                    <a:pt x="1272700" y="1045237"/>
                  </a:moveTo>
                  <a:cubicBezTo>
                    <a:pt x="1277496" y="1042697"/>
                    <a:pt x="1282292" y="1040157"/>
                    <a:pt x="1284690" y="1037617"/>
                  </a:cubicBezTo>
                  <a:cubicBezTo>
                    <a:pt x="1301475" y="1049047"/>
                    <a:pt x="1301475" y="1049047"/>
                    <a:pt x="1265506" y="1057937"/>
                  </a:cubicBezTo>
                  <a:lnTo>
                    <a:pt x="1229538" y="1042697"/>
                  </a:lnTo>
                  <a:cubicBezTo>
                    <a:pt x="1253517" y="1032537"/>
                    <a:pt x="1267904" y="1032537"/>
                    <a:pt x="1272700" y="1045237"/>
                  </a:cubicBezTo>
                  <a:close/>
                  <a:moveTo>
                    <a:pt x="1291883" y="2741957"/>
                  </a:moveTo>
                  <a:cubicBezTo>
                    <a:pt x="1294281" y="2740687"/>
                    <a:pt x="1296679" y="2740687"/>
                    <a:pt x="1299077" y="2739417"/>
                  </a:cubicBezTo>
                  <a:cubicBezTo>
                    <a:pt x="1301475" y="2741957"/>
                    <a:pt x="1306271" y="2744497"/>
                    <a:pt x="1311067" y="2748307"/>
                  </a:cubicBezTo>
                  <a:cubicBezTo>
                    <a:pt x="1306271" y="2748307"/>
                    <a:pt x="1301475" y="2748307"/>
                    <a:pt x="1296679" y="2749577"/>
                  </a:cubicBezTo>
                  <a:cubicBezTo>
                    <a:pt x="1294281" y="2745767"/>
                    <a:pt x="1294281" y="2743227"/>
                    <a:pt x="1291883" y="2741957"/>
                  </a:cubicBezTo>
                  <a:close/>
                  <a:moveTo>
                    <a:pt x="1438156" y="2733067"/>
                  </a:moveTo>
                  <a:cubicBezTo>
                    <a:pt x="1440554" y="2736877"/>
                    <a:pt x="1442952" y="2739417"/>
                    <a:pt x="1447748" y="2741957"/>
                  </a:cubicBezTo>
                  <a:lnTo>
                    <a:pt x="1440554" y="2741957"/>
                  </a:lnTo>
                  <a:cubicBezTo>
                    <a:pt x="1440554" y="2739417"/>
                    <a:pt x="1440554" y="2736877"/>
                    <a:pt x="1438156" y="2733067"/>
                  </a:cubicBezTo>
                  <a:close/>
                  <a:moveTo>
                    <a:pt x="1634785" y="3016277"/>
                  </a:moveTo>
                  <a:cubicBezTo>
                    <a:pt x="1627591" y="3009927"/>
                    <a:pt x="1622795" y="3004847"/>
                    <a:pt x="1617999" y="2999767"/>
                  </a:cubicBezTo>
                  <a:lnTo>
                    <a:pt x="1629989" y="2993417"/>
                  </a:lnTo>
                  <a:cubicBezTo>
                    <a:pt x="1646774" y="2999767"/>
                    <a:pt x="1649172" y="3009927"/>
                    <a:pt x="1634785" y="3016277"/>
                  </a:cubicBezTo>
                  <a:close/>
                  <a:moveTo>
                    <a:pt x="2243855" y="3041677"/>
                  </a:moveTo>
                  <a:cubicBezTo>
                    <a:pt x="2234263" y="3039137"/>
                    <a:pt x="2224672" y="3037867"/>
                    <a:pt x="2215080" y="3035327"/>
                  </a:cubicBezTo>
                  <a:cubicBezTo>
                    <a:pt x="2224672" y="3030247"/>
                    <a:pt x="2234263" y="3025167"/>
                    <a:pt x="2241457" y="3022627"/>
                  </a:cubicBezTo>
                  <a:lnTo>
                    <a:pt x="2270232" y="3034057"/>
                  </a:lnTo>
                  <a:cubicBezTo>
                    <a:pt x="2263038" y="3036597"/>
                    <a:pt x="2253447" y="3039137"/>
                    <a:pt x="2243855" y="3041677"/>
                  </a:cubicBezTo>
                  <a:close/>
                  <a:moveTo>
                    <a:pt x="6485763" y="2825777"/>
                  </a:moveTo>
                  <a:cubicBezTo>
                    <a:pt x="6483365" y="2827047"/>
                    <a:pt x="6485763" y="2829587"/>
                    <a:pt x="6485763" y="2832127"/>
                  </a:cubicBezTo>
                  <a:lnTo>
                    <a:pt x="6449794" y="2835937"/>
                  </a:lnTo>
                  <a:cubicBezTo>
                    <a:pt x="6444999" y="2824507"/>
                    <a:pt x="6454591" y="2818157"/>
                    <a:pt x="6476172" y="2816887"/>
                  </a:cubicBezTo>
                  <a:cubicBezTo>
                    <a:pt x="6483365" y="2816887"/>
                    <a:pt x="6492957" y="2814347"/>
                    <a:pt x="6504947" y="2814347"/>
                  </a:cubicBezTo>
                  <a:cubicBezTo>
                    <a:pt x="6497753" y="2818157"/>
                    <a:pt x="6490559" y="2820697"/>
                    <a:pt x="6485763" y="2825777"/>
                  </a:cubicBezTo>
                  <a:close/>
                  <a:moveTo>
                    <a:pt x="6533722" y="2823237"/>
                  </a:moveTo>
                  <a:cubicBezTo>
                    <a:pt x="6524130" y="2821967"/>
                    <a:pt x="6516937" y="2818157"/>
                    <a:pt x="6509743" y="2815617"/>
                  </a:cubicBezTo>
                  <a:cubicBezTo>
                    <a:pt x="6519333" y="2809267"/>
                    <a:pt x="6526528" y="2805457"/>
                    <a:pt x="6531323" y="2801647"/>
                  </a:cubicBezTo>
                  <a:cubicBezTo>
                    <a:pt x="6540916" y="2807997"/>
                    <a:pt x="6550507" y="2813077"/>
                    <a:pt x="6560098" y="2820697"/>
                  </a:cubicBezTo>
                  <a:cubicBezTo>
                    <a:pt x="6552905" y="2821967"/>
                    <a:pt x="6543313" y="2823237"/>
                    <a:pt x="6533722" y="2823237"/>
                  </a:cubicBezTo>
                  <a:close/>
                  <a:moveTo>
                    <a:pt x="6785502" y="1964717"/>
                  </a:moveTo>
                  <a:cubicBezTo>
                    <a:pt x="6785502" y="1962177"/>
                    <a:pt x="6785502" y="1960907"/>
                    <a:pt x="6783104" y="1958367"/>
                  </a:cubicBezTo>
                  <a:lnTo>
                    <a:pt x="6833461" y="1954557"/>
                  </a:lnTo>
                  <a:cubicBezTo>
                    <a:pt x="6833461" y="1957097"/>
                    <a:pt x="6835858" y="1959637"/>
                    <a:pt x="6835858" y="1962177"/>
                  </a:cubicBezTo>
                  <a:cubicBezTo>
                    <a:pt x="6816676" y="1962177"/>
                    <a:pt x="6799890" y="1963447"/>
                    <a:pt x="6785502" y="1964717"/>
                  </a:cubicBezTo>
                  <a:close/>
                  <a:moveTo>
                    <a:pt x="6910194" y="1967257"/>
                  </a:moveTo>
                  <a:cubicBezTo>
                    <a:pt x="6895807" y="1967257"/>
                    <a:pt x="6879021" y="1967257"/>
                    <a:pt x="6864634" y="1964717"/>
                  </a:cubicBezTo>
                  <a:cubicBezTo>
                    <a:pt x="6857440" y="1963447"/>
                    <a:pt x="6855042" y="1958367"/>
                    <a:pt x="6847848" y="1955827"/>
                  </a:cubicBezTo>
                  <a:cubicBezTo>
                    <a:pt x="6850247" y="1954557"/>
                    <a:pt x="6850247" y="1953287"/>
                    <a:pt x="6852644" y="1952017"/>
                  </a:cubicBezTo>
                  <a:cubicBezTo>
                    <a:pt x="6874225" y="1954557"/>
                    <a:pt x="6893408" y="1955827"/>
                    <a:pt x="6912592" y="1958367"/>
                  </a:cubicBezTo>
                  <a:cubicBezTo>
                    <a:pt x="6910194" y="1962177"/>
                    <a:pt x="6910194" y="1965987"/>
                    <a:pt x="6910194" y="1967257"/>
                  </a:cubicBezTo>
                  <a:close/>
                  <a:moveTo>
                    <a:pt x="7018100" y="1965987"/>
                  </a:moveTo>
                  <a:cubicBezTo>
                    <a:pt x="7001314" y="1964717"/>
                    <a:pt x="6984530" y="1958367"/>
                    <a:pt x="6967744" y="1967257"/>
                  </a:cubicBezTo>
                  <a:cubicBezTo>
                    <a:pt x="6965346" y="1968527"/>
                    <a:pt x="6950958" y="1964717"/>
                    <a:pt x="6943765" y="1963447"/>
                  </a:cubicBezTo>
                  <a:cubicBezTo>
                    <a:pt x="6943765" y="1962177"/>
                    <a:pt x="6946162" y="1959637"/>
                    <a:pt x="6946162" y="1958367"/>
                  </a:cubicBezTo>
                  <a:lnTo>
                    <a:pt x="7025293" y="1958367"/>
                  </a:lnTo>
                  <a:cubicBezTo>
                    <a:pt x="7027692" y="1958367"/>
                    <a:pt x="7030090" y="1962177"/>
                    <a:pt x="7032487" y="1964717"/>
                  </a:cubicBezTo>
                  <a:cubicBezTo>
                    <a:pt x="7025293" y="1964717"/>
                    <a:pt x="7020498" y="1965987"/>
                    <a:pt x="7018100" y="1965987"/>
                  </a:cubicBezTo>
                  <a:close/>
                  <a:moveTo>
                    <a:pt x="7245902" y="2595907"/>
                  </a:moveTo>
                  <a:cubicBezTo>
                    <a:pt x="7243504" y="2597177"/>
                    <a:pt x="7243504" y="2598447"/>
                    <a:pt x="7243504" y="2597177"/>
                  </a:cubicBezTo>
                  <a:cubicBezTo>
                    <a:pt x="7241106" y="2597177"/>
                    <a:pt x="7241106" y="2595907"/>
                    <a:pt x="7245902" y="2595907"/>
                  </a:cubicBezTo>
                  <a:close/>
                  <a:moveTo>
                    <a:pt x="229607" y="2527327"/>
                  </a:moveTo>
                  <a:cubicBezTo>
                    <a:pt x="227210" y="2527327"/>
                    <a:pt x="227210" y="2528597"/>
                    <a:pt x="224812" y="2528597"/>
                  </a:cubicBezTo>
                  <a:cubicBezTo>
                    <a:pt x="224812" y="2528597"/>
                    <a:pt x="227210" y="2527327"/>
                    <a:pt x="229607" y="2527327"/>
                  </a:cubicBezTo>
                  <a:close/>
                  <a:moveTo>
                    <a:pt x="1143212" y="2767357"/>
                  </a:moveTo>
                  <a:cubicBezTo>
                    <a:pt x="1152804" y="2769897"/>
                    <a:pt x="1162396" y="2772437"/>
                    <a:pt x="1169589" y="2773707"/>
                  </a:cubicBezTo>
                  <a:cubicBezTo>
                    <a:pt x="1136019" y="2783867"/>
                    <a:pt x="1114437" y="2781327"/>
                    <a:pt x="1092856" y="2763547"/>
                  </a:cubicBezTo>
                  <a:cubicBezTo>
                    <a:pt x="1100050" y="2763547"/>
                    <a:pt x="1104846" y="2762277"/>
                    <a:pt x="1112040" y="2762277"/>
                  </a:cubicBezTo>
                  <a:cubicBezTo>
                    <a:pt x="1121631" y="2763547"/>
                    <a:pt x="1133621" y="2764817"/>
                    <a:pt x="1143212" y="2767357"/>
                  </a:cubicBezTo>
                  <a:close/>
                  <a:moveTo>
                    <a:pt x="5334765" y="2871497"/>
                  </a:moveTo>
                  <a:cubicBezTo>
                    <a:pt x="5327571" y="2870227"/>
                    <a:pt x="5322775" y="2870227"/>
                    <a:pt x="5313184" y="2868957"/>
                  </a:cubicBezTo>
                  <a:cubicBezTo>
                    <a:pt x="5303592" y="2867687"/>
                    <a:pt x="5291602" y="2863877"/>
                    <a:pt x="5277215" y="2861337"/>
                  </a:cubicBezTo>
                  <a:cubicBezTo>
                    <a:pt x="5286806" y="2860067"/>
                    <a:pt x="5294000" y="2857527"/>
                    <a:pt x="5303592" y="2856257"/>
                  </a:cubicBezTo>
                  <a:cubicBezTo>
                    <a:pt x="5329969" y="2852447"/>
                    <a:pt x="5341958" y="2858797"/>
                    <a:pt x="5334765" y="2871497"/>
                  </a:cubicBezTo>
                  <a:close/>
                  <a:moveTo>
                    <a:pt x="4871967" y="2900707"/>
                  </a:moveTo>
                  <a:cubicBezTo>
                    <a:pt x="4886355" y="2901977"/>
                    <a:pt x="4903140" y="2901977"/>
                    <a:pt x="4919926" y="2903247"/>
                  </a:cubicBezTo>
                  <a:cubicBezTo>
                    <a:pt x="4912732" y="2915947"/>
                    <a:pt x="4893549" y="2912137"/>
                    <a:pt x="4879161" y="2910867"/>
                  </a:cubicBezTo>
                  <a:cubicBezTo>
                    <a:pt x="4874366" y="2910867"/>
                    <a:pt x="4869570" y="2905787"/>
                    <a:pt x="4864774" y="2903247"/>
                  </a:cubicBezTo>
                  <a:cubicBezTo>
                    <a:pt x="4867172" y="2901977"/>
                    <a:pt x="4869570" y="2900707"/>
                    <a:pt x="4871967" y="2900707"/>
                  </a:cubicBezTo>
                  <a:close/>
                  <a:moveTo>
                    <a:pt x="395064" y="2602257"/>
                  </a:moveTo>
                  <a:cubicBezTo>
                    <a:pt x="397462" y="2606067"/>
                    <a:pt x="399859" y="2608607"/>
                    <a:pt x="402257" y="2613687"/>
                  </a:cubicBezTo>
                  <a:cubicBezTo>
                    <a:pt x="387870" y="2613687"/>
                    <a:pt x="375880" y="2613687"/>
                    <a:pt x="363891" y="2612417"/>
                  </a:cubicBezTo>
                  <a:lnTo>
                    <a:pt x="363891" y="2603527"/>
                  </a:lnTo>
                  <a:cubicBezTo>
                    <a:pt x="373482" y="2603527"/>
                    <a:pt x="383074" y="2603527"/>
                    <a:pt x="395064" y="2602257"/>
                  </a:cubicBezTo>
                  <a:close/>
                  <a:moveTo>
                    <a:pt x="1330250" y="2759737"/>
                  </a:moveTo>
                  <a:cubicBezTo>
                    <a:pt x="1344637" y="2761007"/>
                    <a:pt x="1359025" y="2761007"/>
                    <a:pt x="1375810" y="2762277"/>
                  </a:cubicBezTo>
                  <a:cubicBezTo>
                    <a:pt x="1366219" y="2767357"/>
                    <a:pt x="1327852" y="2771167"/>
                    <a:pt x="1320658" y="2767357"/>
                  </a:cubicBezTo>
                  <a:cubicBezTo>
                    <a:pt x="1320658" y="2766087"/>
                    <a:pt x="1318260" y="2763547"/>
                    <a:pt x="1320658" y="2762277"/>
                  </a:cubicBezTo>
                  <a:cubicBezTo>
                    <a:pt x="1323056" y="2761007"/>
                    <a:pt x="1327852" y="2759737"/>
                    <a:pt x="1330250" y="2759737"/>
                  </a:cubicBezTo>
                  <a:close/>
                </a:path>
              </a:pathLst>
            </a:custGeom>
            <a:blipFill>
              <a:blip r:embed="rId5">
                <a:alphaModFix amt="34000"/>
              </a:blip>
              <a:stretch>
                <a:fillRect l="-147" t="-22507" r="-69" b="-22506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64452" y="4745884"/>
            <a:ext cx="7322748" cy="158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2670" b="1" spc="929">
                <a:solidFill>
                  <a:srgbClr val="18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MARLENE KAPASHESIT</a:t>
            </a:r>
          </a:p>
          <a:p>
            <a:pPr algn="l">
              <a:lnSpc>
                <a:spcPts val="4140"/>
              </a:lnSpc>
            </a:pPr>
            <a:r>
              <a:rPr lang="en-US" sz="2070" spc="720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DIRECTOR OF PREVENTION </a:t>
            </a:r>
          </a:p>
          <a:p>
            <a:pPr algn="l">
              <a:lnSpc>
                <a:spcPts val="3140"/>
              </a:lnSpc>
            </a:pPr>
            <a:r>
              <a:rPr lang="en-US" sz="1570" spc="546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MARLENE.KAPASHESIT@KUNUWANIMANO.COM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64452" y="6840420"/>
            <a:ext cx="7322748" cy="158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2670" b="1" spc="929">
                <a:solidFill>
                  <a:srgbClr val="18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CHARLENE MOORE</a:t>
            </a:r>
          </a:p>
          <a:p>
            <a:pPr algn="l">
              <a:lnSpc>
                <a:spcPts val="4140"/>
              </a:lnSpc>
            </a:pPr>
            <a:r>
              <a:rPr lang="en-US" sz="2070" spc="720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DIRECTOR OF SERVICE</a:t>
            </a:r>
          </a:p>
          <a:p>
            <a:pPr marL="0" lvl="1" indent="0" algn="l">
              <a:lnSpc>
                <a:spcPts val="3140"/>
              </a:lnSpc>
              <a:spcBef>
                <a:spcPct val="0"/>
              </a:spcBef>
            </a:pPr>
            <a:r>
              <a:rPr lang="en-US" sz="1570" spc="546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CHARLENE.MOORE@KUNUWANIMANO.COM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35246" y="4745884"/>
            <a:ext cx="6386185" cy="158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2670" b="1" spc="929">
                <a:solidFill>
                  <a:srgbClr val="18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KRISTINE ARTHUR</a:t>
            </a:r>
          </a:p>
          <a:p>
            <a:pPr algn="l">
              <a:lnSpc>
                <a:spcPts val="4140"/>
              </a:lnSpc>
            </a:pPr>
            <a:r>
              <a:rPr lang="en-US" sz="2070" spc="720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PROJECT MANAGER </a:t>
            </a:r>
          </a:p>
          <a:p>
            <a:pPr marL="0" lvl="1" indent="0" algn="l">
              <a:lnSpc>
                <a:spcPts val="3140"/>
              </a:lnSpc>
              <a:spcBef>
                <a:spcPct val="0"/>
              </a:spcBef>
            </a:pPr>
            <a:r>
              <a:rPr lang="en-US" sz="1570" spc="546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KRISTINE.ARTHUR@KUNUWANIMANO.COM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35246" y="2818282"/>
            <a:ext cx="7322748" cy="158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2670" b="1" spc="929">
                <a:solidFill>
                  <a:srgbClr val="18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ANGELA DELCOL</a:t>
            </a:r>
          </a:p>
          <a:p>
            <a:pPr algn="l">
              <a:lnSpc>
                <a:spcPts val="4140"/>
              </a:lnSpc>
            </a:pPr>
            <a:r>
              <a:rPr lang="en-US" sz="2070" spc="720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PROJECT MANAGER</a:t>
            </a:r>
          </a:p>
          <a:p>
            <a:pPr marL="0" lvl="1" indent="0" algn="l">
              <a:lnSpc>
                <a:spcPts val="3140"/>
              </a:lnSpc>
              <a:spcBef>
                <a:spcPct val="0"/>
              </a:spcBef>
            </a:pPr>
            <a:r>
              <a:rPr lang="en-US" sz="1570" spc="546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ANGELA.DELCOL@KUNUWANIMANO.COM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35246" y="6840420"/>
            <a:ext cx="6386185" cy="158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2670" b="1" spc="929">
                <a:solidFill>
                  <a:srgbClr val="18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TAYLOR CLAVEAU</a:t>
            </a:r>
          </a:p>
          <a:p>
            <a:pPr algn="l">
              <a:lnSpc>
                <a:spcPts val="4140"/>
              </a:lnSpc>
            </a:pPr>
            <a:r>
              <a:rPr lang="en-US" sz="2070" spc="720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PROJECT COORDINATOR</a:t>
            </a:r>
          </a:p>
          <a:p>
            <a:pPr marL="0" lvl="1" indent="0" algn="l">
              <a:lnSpc>
                <a:spcPts val="3140"/>
              </a:lnSpc>
              <a:spcBef>
                <a:spcPct val="0"/>
              </a:spcBef>
            </a:pPr>
            <a:r>
              <a:rPr lang="en-US" sz="1570" spc="546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TAYLOR.CLAVEAU@KUNUWANIMANO.COM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90111" y="549122"/>
            <a:ext cx="10707778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18131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PREVENTION / TRANSITION TEAM </a:t>
            </a: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181313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CONTACT INFORMATION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4452" y="2818282"/>
            <a:ext cx="6386185" cy="158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2670" b="1" spc="929">
                <a:solidFill>
                  <a:srgbClr val="1813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KRISTIN MURRAY</a:t>
            </a:r>
          </a:p>
          <a:p>
            <a:pPr algn="l">
              <a:lnSpc>
                <a:spcPts val="4140"/>
              </a:lnSpc>
            </a:pPr>
            <a:r>
              <a:rPr lang="en-US" sz="2070" spc="720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EXECUTIVE DIRECTOR  </a:t>
            </a:r>
          </a:p>
          <a:p>
            <a:pPr marL="0" lvl="1" indent="0" algn="l">
              <a:lnSpc>
                <a:spcPts val="3140"/>
              </a:lnSpc>
              <a:spcBef>
                <a:spcPct val="0"/>
              </a:spcBef>
            </a:pPr>
            <a:r>
              <a:rPr lang="en-US" sz="1570" spc="546">
                <a:solidFill>
                  <a:srgbClr val="181313"/>
                </a:solidFill>
                <a:latin typeface="Open Sans"/>
                <a:ea typeface="Open Sans"/>
                <a:cs typeface="Open Sans"/>
                <a:sym typeface="Open Sans"/>
              </a:rPr>
              <a:t>KRISTIN.MURRAY@KUNUWANIMANO.COM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7550723" y="9547531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467633" y="2601819"/>
            <a:ext cx="15352735" cy="5690166"/>
            <a:chOff x="0" y="0"/>
            <a:chExt cx="4043519" cy="14986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3519" cy="1498644"/>
            </a:xfrm>
            <a:custGeom>
              <a:avLst/>
              <a:gdLst/>
              <a:ahLst/>
              <a:cxnLst/>
              <a:rect l="l" t="t" r="r" b="b"/>
              <a:pathLst>
                <a:path w="4043519" h="1498644">
                  <a:moveTo>
                    <a:pt x="25718" y="0"/>
                  </a:moveTo>
                  <a:lnTo>
                    <a:pt x="4017801" y="0"/>
                  </a:lnTo>
                  <a:cubicBezTo>
                    <a:pt x="4032004" y="0"/>
                    <a:pt x="4043519" y="11514"/>
                    <a:pt x="4043519" y="25718"/>
                  </a:cubicBezTo>
                  <a:lnTo>
                    <a:pt x="4043519" y="1472927"/>
                  </a:lnTo>
                  <a:cubicBezTo>
                    <a:pt x="4043519" y="1479747"/>
                    <a:pt x="4040809" y="1486289"/>
                    <a:pt x="4035986" y="1491112"/>
                  </a:cubicBezTo>
                  <a:cubicBezTo>
                    <a:pt x="4031163" y="1495935"/>
                    <a:pt x="4024622" y="1498644"/>
                    <a:pt x="4017801" y="1498644"/>
                  </a:cubicBezTo>
                  <a:lnTo>
                    <a:pt x="25718" y="1498644"/>
                  </a:lnTo>
                  <a:cubicBezTo>
                    <a:pt x="18897" y="1498644"/>
                    <a:pt x="12356" y="1495935"/>
                    <a:pt x="7533" y="1491112"/>
                  </a:cubicBezTo>
                  <a:cubicBezTo>
                    <a:pt x="2710" y="1486289"/>
                    <a:pt x="0" y="1479747"/>
                    <a:pt x="0" y="1472927"/>
                  </a:cubicBezTo>
                  <a:lnTo>
                    <a:pt x="0" y="25718"/>
                  </a:lnTo>
                  <a:cubicBezTo>
                    <a:pt x="0" y="11514"/>
                    <a:pt x="11514" y="0"/>
                    <a:pt x="25718" y="0"/>
                  </a:cubicBezTo>
                  <a:close/>
                </a:path>
              </a:pathLst>
            </a:custGeom>
            <a:solidFill>
              <a:srgbClr val="5897B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43519" cy="1536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70536" y="1904723"/>
            <a:ext cx="1394193" cy="139419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0390" y="2024577"/>
            <a:ext cx="1154486" cy="11544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B9CA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7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315932" y="2202404"/>
            <a:ext cx="8433265" cy="6504102"/>
          </a:xfrm>
          <a:custGeom>
            <a:avLst/>
            <a:gdLst/>
            <a:ahLst/>
            <a:cxnLst/>
            <a:rect l="l" t="t" r="r" b="b"/>
            <a:pathLst>
              <a:path w="8433265" h="6504102">
                <a:moveTo>
                  <a:pt x="0" y="0"/>
                </a:moveTo>
                <a:lnTo>
                  <a:pt x="8433265" y="0"/>
                </a:lnTo>
                <a:lnTo>
                  <a:pt x="8433265" y="6504102"/>
                </a:lnTo>
                <a:lnTo>
                  <a:pt x="0" y="6504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77" t="-232" r="-797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823508" y="1957695"/>
            <a:ext cx="1288249" cy="1288249"/>
          </a:xfrm>
          <a:custGeom>
            <a:avLst/>
            <a:gdLst/>
            <a:ahLst/>
            <a:cxnLst/>
            <a:rect l="l" t="t" r="r" b="b"/>
            <a:pathLst>
              <a:path w="1288249" h="1288249">
                <a:moveTo>
                  <a:pt x="0" y="0"/>
                </a:moveTo>
                <a:lnTo>
                  <a:pt x="1288249" y="0"/>
                </a:lnTo>
                <a:lnTo>
                  <a:pt x="1288249" y="1288249"/>
                </a:lnTo>
                <a:lnTo>
                  <a:pt x="0" y="1288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TextBox 14"/>
          <p:cNvSpPr txBox="1"/>
          <p:nvPr/>
        </p:nvSpPr>
        <p:spPr>
          <a:xfrm>
            <a:off x="1747584" y="3807800"/>
            <a:ext cx="4044732" cy="64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4616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OUR MISSION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57878" y="4094957"/>
            <a:ext cx="4207099" cy="135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197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 hold children in the center of all decisions, honour the integrity of our ancestral ways of life, and strive to keep the family healthy and safe.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95337" y="3422741"/>
            <a:ext cx="3516027" cy="64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4616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OUR VISION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44875" y="4529068"/>
            <a:ext cx="3043948" cy="238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197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Unifying First Nations with Kunuwanimano to develop a strong foundation of shared responsibilities in our work with children and families.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83292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85228" y="1216877"/>
            <a:ext cx="3086100" cy="7853246"/>
            <a:chOff x="0" y="0"/>
            <a:chExt cx="812800" cy="20683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83292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7550723" y="9607954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3337883" y="795884"/>
            <a:ext cx="11612235" cy="8462416"/>
          </a:xfrm>
          <a:custGeom>
            <a:avLst/>
            <a:gdLst/>
            <a:ahLst/>
            <a:cxnLst/>
            <a:rect l="l" t="t" r="r" b="b"/>
            <a:pathLst>
              <a:path w="11612235" h="8462416">
                <a:moveTo>
                  <a:pt x="0" y="0"/>
                </a:moveTo>
                <a:lnTo>
                  <a:pt x="11612234" y="0"/>
                </a:lnTo>
                <a:lnTo>
                  <a:pt x="11612234" y="8462416"/>
                </a:lnTo>
                <a:lnTo>
                  <a:pt x="0" y="846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6677" y="238374"/>
            <a:ext cx="14014646" cy="9810252"/>
            <a:chOff x="0" y="0"/>
            <a:chExt cx="6350000" cy="444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solidFill>
              <a:srgbClr val="83292D">
                <a:alpha val="66667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65714" y="1028700"/>
            <a:ext cx="11999180" cy="8399426"/>
            <a:chOff x="0" y="0"/>
            <a:chExt cx="6350000" cy="444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solidFill>
              <a:srgbClr val="5897BA">
                <a:alpha val="86667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73684" y="2089798"/>
            <a:ext cx="10783241" cy="6107404"/>
            <a:chOff x="0" y="0"/>
            <a:chExt cx="7830966" cy="4435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30966" cy="4435297"/>
            </a:xfrm>
            <a:custGeom>
              <a:avLst/>
              <a:gdLst/>
              <a:ahLst/>
              <a:cxnLst/>
              <a:rect l="l" t="t" r="r" b="b"/>
              <a:pathLst>
                <a:path w="7830966" h="4435297">
                  <a:moveTo>
                    <a:pt x="0" y="3696081"/>
                  </a:moveTo>
                  <a:lnTo>
                    <a:pt x="0" y="739216"/>
                  </a:lnTo>
                  <a:cubicBezTo>
                    <a:pt x="0" y="331169"/>
                    <a:pt x="350827" y="0"/>
                    <a:pt x="783097" y="0"/>
                  </a:cubicBezTo>
                  <a:lnTo>
                    <a:pt x="7047870" y="0"/>
                  </a:lnTo>
                  <a:cubicBezTo>
                    <a:pt x="7480140" y="0"/>
                    <a:pt x="7830966" y="331169"/>
                    <a:pt x="7830966" y="739216"/>
                  </a:cubicBezTo>
                  <a:lnTo>
                    <a:pt x="7830966" y="3696081"/>
                  </a:lnTo>
                  <a:cubicBezTo>
                    <a:pt x="7830966" y="4104128"/>
                    <a:pt x="7480140" y="4435297"/>
                    <a:pt x="7047870" y="4435297"/>
                  </a:cubicBezTo>
                  <a:lnTo>
                    <a:pt x="783097" y="4435297"/>
                  </a:lnTo>
                  <a:cubicBezTo>
                    <a:pt x="350827" y="4435297"/>
                    <a:pt x="0" y="4104128"/>
                    <a:pt x="0" y="3696081"/>
                  </a:cubicBezTo>
                  <a:close/>
                </a:path>
              </a:pathLst>
            </a:custGeom>
            <a:blipFill>
              <a:blip r:embed="rId2">
                <a:alphaModFix amt="65999"/>
              </a:blip>
              <a:stretch>
                <a:fillRect l="-405" r="-40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44410" y="4444684"/>
            <a:ext cx="12241789" cy="148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29"/>
              </a:lnSpc>
              <a:spcBef>
                <a:spcPct val="0"/>
              </a:spcBef>
            </a:pPr>
            <a:r>
              <a:rPr lang="en-US" sz="10299">
                <a:solidFill>
                  <a:srgbClr val="EAEAEC"/>
                </a:solidFill>
                <a:latin typeface="Belleza"/>
                <a:ea typeface="Belleza"/>
                <a:cs typeface="Belleza"/>
                <a:sym typeface="Belleza"/>
              </a:rPr>
              <a:t>COLLABORATION</a:t>
            </a:r>
          </a:p>
        </p:txBody>
      </p:sp>
      <p:sp>
        <p:nvSpPr>
          <p:cNvPr id="9" name="Freeform 9"/>
          <p:cNvSpPr/>
          <p:nvPr/>
        </p:nvSpPr>
        <p:spPr>
          <a:xfrm>
            <a:off x="11700790" y="5812764"/>
            <a:ext cx="3564104" cy="2384438"/>
          </a:xfrm>
          <a:custGeom>
            <a:avLst/>
            <a:gdLst/>
            <a:ahLst/>
            <a:cxnLst/>
            <a:rect l="l" t="t" r="r" b="b"/>
            <a:pathLst>
              <a:path w="3564104" h="2384438">
                <a:moveTo>
                  <a:pt x="0" y="0"/>
                </a:moveTo>
                <a:lnTo>
                  <a:pt x="3564105" y="0"/>
                </a:lnTo>
                <a:lnTo>
                  <a:pt x="3564105" y="2384438"/>
                </a:lnTo>
                <a:lnTo>
                  <a:pt x="0" y="2384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92" r="-640" b="-12642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289" y="-335222"/>
            <a:ext cx="18559905" cy="12643514"/>
          </a:xfrm>
          <a:custGeom>
            <a:avLst/>
            <a:gdLst/>
            <a:ahLst/>
            <a:cxnLst/>
            <a:rect l="l" t="t" r="r" b="b"/>
            <a:pathLst>
              <a:path w="18559905" h="12643514">
                <a:moveTo>
                  <a:pt x="0" y="0"/>
                </a:moveTo>
                <a:lnTo>
                  <a:pt x="18559905" y="0"/>
                </a:lnTo>
                <a:lnTo>
                  <a:pt x="18559905" y="12643513"/>
                </a:lnTo>
                <a:lnTo>
                  <a:pt x="0" y="12643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10491" b="-3701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D562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85228" y="1216877"/>
            <a:ext cx="3086100" cy="7853246"/>
            <a:chOff x="0" y="0"/>
            <a:chExt cx="812800" cy="20683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D562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7550723" y="9517319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9115711" y="3086100"/>
            <a:ext cx="56579" cy="4114800"/>
          </a:xfrm>
          <a:custGeom>
            <a:avLst/>
            <a:gdLst/>
            <a:ahLst/>
            <a:cxnLst/>
            <a:rect l="l" t="t" r="r" b="b"/>
            <a:pathLst>
              <a:path w="56579" h="4114800">
                <a:moveTo>
                  <a:pt x="0" y="0"/>
                </a:moveTo>
                <a:lnTo>
                  <a:pt x="56578" y="0"/>
                </a:lnTo>
                <a:lnTo>
                  <a:pt x="56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1436907" y="3219450"/>
            <a:ext cx="6844670" cy="404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</a:pPr>
            <a:r>
              <a:rPr lang="en-US" sz="4610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CONSULTATION AND COLLABORATION </a:t>
            </a:r>
          </a:p>
          <a:p>
            <a:pPr algn="ctr">
              <a:lnSpc>
                <a:spcPts val="4195"/>
              </a:lnSpc>
            </a:pPr>
            <a:endParaRPr lang="en-US" sz="4610" b="1">
              <a:solidFill>
                <a:srgbClr val="3B687B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ctr">
              <a:lnSpc>
                <a:spcPts val="4195"/>
              </a:lnSpc>
            </a:pPr>
            <a:r>
              <a:rPr lang="en-US" sz="4610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BUILDING OUR CHILD AND COMMUNITY WELL-BEING PLAN TOGETHER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4537" y="2762273"/>
            <a:ext cx="5377730" cy="4651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3078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ROLES AND RESPONSIBILITIES </a:t>
            </a:r>
          </a:p>
          <a:p>
            <a:pPr algn="l">
              <a:lnSpc>
                <a:spcPts val="2801"/>
              </a:lnSpc>
            </a:pPr>
            <a:endParaRPr lang="en-US" sz="3078" b="1">
              <a:solidFill>
                <a:srgbClr val="3B687B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2801"/>
              </a:lnSpc>
            </a:pPr>
            <a:r>
              <a:rPr lang="en-US" sz="3078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TRANSITION PLANNING </a:t>
            </a:r>
          </a:p>
          <a:p>
            <a:pPr algn="l">
              <a:lnSpc>
                <a:spcPts val="2801"/>
              </a:lnSpc>
            </a:pPr>
            <a:endParaRPr lang="en-US" sz="3078" b="1">
              <a:solidFill>
                <a:srgbClr val="3B687B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2801"/>
              </a:lnSpc>
            </a:pPr>
            <a:r>
              <a:rPr lang="en-US" sz="3078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PREVENTION SERVICE DELIVERY APPROACH - SUPPORTIVE ROLES</a:t>
            </a:r>
          </a:p>
          <a:p>
            <a:pPr algn="l">
              <a:lnSpc>
                <a:spcPts val="2801"/>
              </a:lnSpc>
            </a:pPr>
            <a:endParaRPr lang="en-US" sz="3078" b="1">
              <a:solidFill>
                <a:srgbClr val="3B687B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algn="l">
              <a:lnSpc>
                <a:spcPts val="2801"/>
              </a:lnSpc>
            </a:pPr>
            <a:r>
              <a:rPr lang="en-US" sz="3078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INFORMATION SHARING AND REPORTING MECHANISMS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83292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43234" y="-3696618"/>
            <a:ext cx="9826990" cy="9826990"/>
          </a:xfrm>
          <a:custGeom>
            <a:avLst/>
            <a:gdLst/>
            <a:ahLst/>
            <a:cxnLst/>
            <a:rect l="l" t="t" r="r" b="b"/>
            <a:pathLst>
              <a:path w="9826990" h="9826990">
                <a:moveTo>
                  <a:pt x="0" y="0"/>
                </a:moveTo>
                <a:lnTo>
                  <a:pt x="9826990" y="0"/>
                </a:lnTo>
                <a:lnTo>
                  <a:pt x="9826990" y="9826990"/>
                </a:lnTo>
                <a:lnTo>
                  <a:pt x="0" y="98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17685228" y="1216877"/>
            <a:ext cx="3086100" cy="7853246"/>
            <a:chOff x="0" y="0"/>
            <a:chExt cx="812800" cy="20683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83292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7309763" y="9426684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2" y="0"/>
                </a:lnTo>
                <a:lnTo>
                  <a:pt x="194282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AutoShape 10"/>
          <p:cNvSpPr/>
          <p:nvPr/>
        </p:nvSpPr>
        <p:spPr>
          <a:xfrm>
            <a:off x="9144000" y="3983475"/>
            <a:ext cx="1275698" cy="0"/>
          </a:xfrm>
          <a:prstGeom prst="line">
            <a:avLst/>
          </a:prstGeom>
          <a:ln w="66675" cap="rnd">
            <a:solidFill>
              <a:srgbClr val="3B687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2252142" y="1655392"/>
            <a:ext cx="5228124" cy="6298945"/>
          </a:xfrm>
          <a:custGeom>
            <a:avLst/>
            <a:gdLst/>
            <a:ahLst/>
            <a:cxnLst/>
            <a:rect l="l" t="t" r="r" b="b"/>
            <a:pathLst>
              <a:path w="5228124" h="6298945">
                <a:moveTo>
                  <a:pt x="0" y="0"/>
                </a:moveTo>
                <a:lnTo>
                  <a:pt x="5228125" y="0"/>
                </a:lnTo>
                <a:lnTo>
                  <a:pt x="5228125" y="6298945"/>
                </a:lnTo>
                <a:lnTo>
                  <a:pt x="0" y="6298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9108765" y="894044"/>
            <a:ext cx="6947964" cy="259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8"/>
              </a:lnSpc>
            </a:pPr>
            <a:r>
              <a:rPr lang="en-US" sz="6547" b="1">
                <a:solidFill>
                  <a:srgbClr val="3B687B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ADVANCED PREPERATION AND PLANNING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36142" y="4181564"/>
            <a:ext cx="8282197" cy="563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Environmental Scan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Engagement Action Plan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Internal transition planning - restructure of service post OFA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PMSS transition planning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Updated internal prevention policy and procedure </a:t>
            </a:r>
          </a:p>
          <a:p>
            <a:pPr marL="772147" lvl="1" indent="-386074" algn="l">
              <a:lnSpc>
                <a:spcPts val="5006"/>
              </a:lnSpc>
              <a:buFont typeface="Arial"/>
              <a:buChar char="•"/>
            </a:pPr>
            <a:r>
              <a:rPr lang="en-US" sz="3576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Assignment of Project Coordinator </a:t>
            </a:r>
          </a:p>
          <a:p>
            <a:pPr algn="l">
              <a:lnSpc>
                <a:spcPts val="5006"/>
              </a:lnSpc>
            </a:pPr>
            <a:endParaRPr lang="en-US" sz="3576">
              <a:solidFill>
                <a:srgbClr val="44444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6677" y="238374"/>
            <a:ext cx="14014646" cy="9810252"/>
            <a:chOff x="0" y="0"/>
            <a:chExt cx="6350000" cy="444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solidFill>
              <a:srgbClr val="83292D">
                <a:alpha val="66667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65714" y="1028700"/>
            <a:ext cx="11999180" cy="8399426"/>
            <a:chOff x="0" y="0"/>
            <a:chExt cx="6350000" cy="444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solidFill>
              <a:srgbClr val="5897BA">
                <a:alpha val="86667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73684" y="2089798"/>
            <a:ext cx="10783241" cy="6107404"/>
            <a:chOff x="0" y="0"/>
            <a:chExt cx="7830966" cy="4435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30966" cy="4435297"/>
            </a:xfrm>
            <a:custGeom>
              <a:avLst/>
              <a:gdLst/>
              <a:ahLst/>
              <a:cxnLst/>
              <a:rect l="l" t="t" r="r" b="b"/>
              <a:pathLst>
                <a:path w="7830966" h="4435297">
                  <a:moveTo>
                    <a:pt x="0" y="3696081"/>
                  </a:moveTo>
                  <a:lnTo>
                    <a:pt x="0" y="739216"/>
                  </a:lnTo>
                  <a:cubicBezTo>
                    <a:pt x="0" y="331169"/>
                    <a:pt x="350827" y="0"/>
                    <a:pt x="783097" y="0"/>
                  </a:cubicBezTo>
                  <a:lnTo>
                    <a:pt x="7047870" y="0"/>
                  </a:lnTo>
                  <a:cubicBezTo>
                    <a:pt x="7480140" y="0"/>
                    <a:pt x="7830966" y="331169"/>
                    <a:pt x="7830966" y="739216"/>
                  </a:cubicBezTo>
                  <a:lnTo>
                    <a:pt x="7830966" y="3696081"/>
                  </a:lnTo>
                  <a:cubicBezTo>
                    <a:pt x="7830966" y="4104128"/>
                    <a:pt x="7480140" y="4435297"/>
                    <a:pt x="7047870" y="4435297"/>
                  </a:cubicBezTo>
                  <a:lnTo>
                    <a:pt x="783097" y="4435297"/>
                  </a:lnTo>
                  <a:cubicBezTo>
                    <a:pt x="350827" y="4435297"/>
                    <a:pt x="0" y="4104128"/>
                    <a:pt x="0" y="3696081"/>
                  </a:cubicBezTo>
                  <a:close/>
                </a:path>
              </a:pathLst>
            </a:custGeom>
            <a:blipFill>
              <a:blip r:embed="rId2">
                <a:alphaModFix amt="65999"/>
              </a:blip>
              <a:stretch>
                <a:fillRect l="-405" r="-405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44410" y="4444684"/>
            <a:ext cx="12241789" cy="148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29"/>
              </a:lnSpc>
              <a:spcBef>
                <a:spcPct val="0"/>
              </a:spcBef>
            </a:pPr>
            <a:r>
              <a:rPr lang="en-US" sz="10299">
                <a:solidFill>
                  <a:srgbClr val="EAEAEC"/>
                </a:solidFill>
                <a:latin typeface="Belleza"/>
                <a:ea typeface="Belleza"/>
                <a:cs typeface="Belleza"/>
                <a:sym typeface="Belleza"/>
              </a:rPr>
              <a:t>ACCOUNTABILITY</a:t>
            </a:r>
          </a:p>
        </p:txBody>
      </p:sp>
      <p:sp>
        <p:nvSpPr>
          <p:cNvPr id="9" name="Freeform 9"/>
          <p:cNvSpPr/>
          <p:nvPr/>
        </p:nvSpPr>
        <p:spPr>
          <a:xfrm>
            <a:off x="11700790" y="5812764"/>
            <a:ext cx="3564104" cy="2384438"/>
          </a:xfrm>
          <a:custGeom>
            <a:avLst/>
            <a:gdLst/>
            <a:ahLst/>
            <a:cxnLst/>
            <a:rect l="l" t="t" r="r" b="b"/>
            <a:pathLst>
              <a:path w="3564104" h="2384438">
                <a:moveTo>
                  <a:pt x="0" y="0"/>
                </a:moveTo>
                <a:lnTo>
                  <a:pt x="3564105" y="0"/>
                </a:lnTo>
                <a:lnTo>
                  <a:pt x="3564105" y="2384438"/>
                </a:lnTo>
                <a:lnTo>
                  <a:pt x="0" y="2384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92" r="-640" b="-12642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28250" y="1777218"/>
            <a:ext cx="16831409" cy="6732564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t="-20312" b="-20312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87930" y="1216877"/>
            <a:ext cx="8069799" cy="7853246"/>
            <a:chOff x="0" y="0"/>
            <a:chExt cx="2125379" cy="20683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5379" cy="2068345"/>
            </a:xfrm>
            <a:custGeom>
              <a:avLst/>
              <a:gdLst/>
              <a:ahLst/>
              <a:cxnLst/>
              <a:rect l="l" t="t" r="r" b="b"/>
              <a:pathLst>
                <a:path w="2125379" h="2068345">
                  <a:moveTo>
                    <a:pt x="48928" y="0"/>
                  </a:moveTo>
                  <a:lnTo>
                    <a:pt x="2076451" y="0"/>
                  </a:lnTo>
                  <a:cubicBezTo>
                    <a:pt x="2103473" y="0"/>
                    <a:pt x="2125379" y="21906"/>
                    <a:pt x="2125379" y="48928"/>
                  </a:cubicBezTo>
                  <a:lnTo>
                    <a:pt x="2125379" y="2019417"/>
                  </a:lnTo>
                  <a:cubicBezTo>
                    <a:pt x="2125379" y="2046439"/>
                    <a:pt x="2103473" y="2068345"/>
                    <a:pt x="2076451" y="2068345"/>
                  </a:cubicBezTo>
                  <a:lnTo>
                    <a:pt x="48928" y="2068345"/>
                  </a:lnTo>
                  <a:cubicBezTo>
                    <a:pt x="21906" y="2068345"/>
                    <a:pt x="0" y="2046439"/>
                    <a:pt x="0" y="2019417"/>
                  </a:cubicBezTo>
                  <a:lnTo>
                    <a:pt x="0" y="48928"/>
                  </a:lnTo>
                  <a:cubicBezTo>
                    <a:pt x="0" y="21906"/>
                    <a:pt x="21906" y="0"/>
                    <a:pt x="48928" y="0"/>
                  </a:cubicBezTo>
                  <a:close/>
                </a:path>
              </a:pathLst>
            </a:custGeom>
            <a:solidFill>
              <a:srgbClr val="3B687B">
                <a:alpha val="84706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25379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7550723" y="9426684"/>
            <a:ext cx="194282" cy="777129"/>
          </a:xfrm>
          <a:custGeom>
            <a:avLst/>
            <a:gdLst/>
            <a:ahLst/>
            <a:cxnLst/>
            <a:rect l="l" t="t" r="r" b="b"/>
            <a:pathLst>
              <a:path w="194282" h="777129">
                <a:moveTo>
                  <a:pt x="0" y="0"/>
                </a:moveTo>
                <a:lnTo>
                  <a:pt x="194283" y="0"/>
                </a:lnTo>
                <a:lnTo>
                  <a:pt x="194283" y="777129"/>
                </a:lnTo>
                <a:lnTo>
                  <a:pt x="0" y="77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8" name="Group 8"/>
          <p:cNvGrpSpPr/>
          <p:nvPr/>
        </p:nvGrpSpPr>
        <p:grpSpPr>
          <a:xfrm>
            <a:off x="-2483328" y="1216877"/>
            <a:ext cx="3086100" cy="7853246"/>
            <a:chOff x="0" y="0"/>
            <a:chExt cx="812800" cy="20683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068345"/>
            </a:xfrm>
            <a:custGeom>
              <a:avLst/>
              <a:gdLst/>
              <a:ahLst/>
              <a:cxnLst/>
              <a:rect l="l" t="t" r="r" b="b"/>
              <a:pathLst>
                <a:path w="812800" h="206834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940404"/>
                  </a:lnTo>
                  <a:cubicBezTo>
                    <a:pt x="812800" y="1974336"/>
                    <a:pt x="799321" y="2006878"/>
                    <a:pt x="775327" y="2030872"/>
                  </a:cubicBezTo>
                  <a:cubicBezTo>
                    <a:pt x="751333" y="2054865"/>
                    <a:pt x="718791" y="2068345"/>
                    <a:pt x="684859" y="2068345"/>
                  </a:cubicBezTo>
                  <a:lnTo>
                    <a:pt x="127941" y="2068345"/>
                  </a:lnTo>
                  <a:cubicBezTo>
                    <a:pt x="94009" y="2068345"/>
                    <a:pt x="61467" y="2054865"/>
                    <a:pt x="37473" y="2030872"/>
                  </a:cubicBezTo>
                  <a:cubicBezTo>
                    <a:pt x="13479" y="2006878"/>
                    <a:pt x="0" y="1974336"/>
                    <a:pt x="0" y="194040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3B687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2106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608952" y="1469406"/>
            <a:ext cx="4495102" cy="299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7"/>
              </a:lnSpc>
            </a:pPr>
            <a:r>
              <a:rPr lang="en-US" sz="5755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POST MAJORITY SUPPORT SERVICES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600517"/>
            <a:ext cx="9798506" cy="701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4444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Current Status: </a:t>
            </a:r>
          </a:p>
          <a:p>
            <a:pPr algn="l">
              <a:lnSpc>
                <a:spcPts val="2100"/>
              </a:lnSpc>
            </a:pPr>
            <a:endParaRPr lang="en-US" sz="3599" b="1">
              <a:solidFill>
                <a:srgbClr val="44444E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24 open Post Majority files 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Portfolio to transfer to community post OFA implementation 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All Youth informed of upcoming changes and transition planning </a:t>
            </a:r>
            <a:r>
              <a:rPr lang="en-US" sz="3499" i="1">
                <a:solidFill>
                  <a:srgbClr val="44444E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(Information session held December 10th, 2025)</a:t>
            </a:r>
          </a:p>
          <a:p>
            <a:pPr marL="755649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4444E"/>
                </a:solidFill>
                <a:latin typeface="Open Sans"/>
                <a:ea typeface="Open Sans"/>
                <a:cs typeface="Open Sans"/>
                <a:sym typeface="Open Sans"/>
              </a:rPr>
              <a:t>Support being provided/offered by the Youth Services team to First Nations as part of transition planning</a:t>
            </a:r>
          </a:p>
          <a:p>
            <a:pPr algn="l">
              <a:lnSpc>
                <a:spcPts val="4480"/>
              </a:lnSpc>
            </a:pPr>
            <a:endParaRPr lang="en-US" sz="3499">
              <a:solidFill>
                <a:srgbClr val="44444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b13d5d-1319-4632-8e89-217ffbdfc8dd" xsi:nil="true"/>
    <lcf76f155ced4ddcb4097134ff3c332f xmlns="677979e9-8239-49ce-a42e-261ac33db5c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9AEDF28BEEF4E8FEFFD736919B46D" ma:contentTypeVersion="18" ma:contentTypeDescription="Create a new document." ma:contentTypeScope="" ma:versionID="f3eb2a92a8edbae80bba14190512f264">
  <xsd:schema xmlns:xsd="http://www.w3.org/2001/XMLSchema" xmlns:xs="http://www.w3.org/2001/XMLSchema" xmlns:p="http://schemas.microsoft.com/office/2006/metadata/properties" xmlns:ns2="9687311b-1209-47a0-9647-d7f2b133007a" xmlns:ns3="677979e9-8239-49ce-a42e-261ac33db5cf" xmlns:ns4="d2b13d5d-1319-4632-8e89-217ffbdfc8dd" targetNamespace="http://schemas.microsoft.com/office/2006/metadata/properties" ma:root="true" ma:fieldsID="aba9f44d131555482c136afebedae18c" ns2:_="" ns3:_="" ns4:_="">
    <xsd:import namespace="9687311b-1209-47a0-9647-d7f2b133007a"/>
    <xsd:import namespace="677979e9-8239-49ce-a42e-261ac33db5cf"/>
    <xsd:import namespace="d2b13d5d-1319-4632-8e89-217ffbdfc8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7311b-1209-47a0-9647-d7f2b13300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979e9-8239-49ce-a42e-261ac33db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5db13c-35ec-4a07-b942-ee681420a5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13d5d-1319-4632-8e89-217ffbdfc8d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def164a-84b0-40ca-a6cd-c4b928de326d}" ma:internalName="TaxCatchAll" ma:showField="CatchAllData" ma:web="d2b13d5d-1319-4632-8e89-217ffbdfc8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8FFB82-D8DC-425E-A4FD-AA54B27B88DE}">
  <ds:schemaRefs>
    <ds:schemaRef ds:uri="http://schemas.microsoft.com/office/2006/metadata/properties"/>
    <ds:schemaRef ds:uri="http://schemas.microsoft.com/office/infopath/2007/PartnerControls"/>
    <ds:schemaRef ds:uri="d2b13d5d-1319-4632-8e89-217ffbdfc8dd"/>
    <ds:schemaRef ds:uri="59ed8be0-3669-4d2e-8b92-c4e0548417f7"/>
  </ds:schemaRefs>
</ds:datastoreItem>
</file>

<file path=customXml/itemProps2.xml><?xml version="1.0" encoding="utf-8"?>
<ds:datastoreItem xmlns:ds="http://schemas.openxmlformats.org/officeDocument/2006/customXml" ds:itemID="{D38AD7A6-CA5D-43A9-AA13-2201866FE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930A08-9EAF-4CDF-84B5-83769E9D0CA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Custom</PresentationFormat>
  <Paragraphs>104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- Child and Community Well-Being Plan - NAN Session</dc:title>
  <dc:creator>Kristine Arthur</dc:creator>
  <cp:lastModifiedBy>Kristine Arthur</cp:lastModifiedBy>
  <cp:revision>2</cp:revision>
  <dcterms:created xsi:type="dcterms:W3CDTF">2006-08-16T00:00:00Z</dcterms:created>
  <dcterms:modified xsi:type="dcterms:W3CDTF">2026-01-12T21:07:30Z</dcterms:modified>
  <dc:identifier>DAG-PNLL1Nw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0x010100D089AEDF28BEEF4E8FEFFD736919B46D</vt:lpwstr>
  </property>
  <property fmtid="{D5CDD505-2E9C-101B-9397-08002B2CF9AE}" pid="3" name="MediaServiceImageTags">
    <vt:lpwstr/>
  </property>
</Properties>
</file>