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9"/>
  </p:notesMasterIdLst>
  <p:sldIdLst>
    <p:sldId id="428" r:id="rId5"/>
    <p:sldId id="436" r:id="rId6"/>
    <p:sldId id="467" r:id="rId7"/>
    <p:sldId id="472" r:id="rId8"/>
    <p:sldId id="391" r:id="rId9"/>
    <p:sldId id="411" r:id="rId10"/>
    <p:sldId id="473" r:id="rId11"/>
    <p:sldId id="433" r:id="rId12"/>
    <p:sldId id="410" r:id="rId13"/>
    <p:sldId id="394" r:id="rId14"/>
    <p:sldId id="430" r:id="rId15"/>
    <p:sldId id="471" r:id="rId16"/>
    <p:sldId id="474" r:id="rId17"/>
    <p:sldId id="454" r:id="rId18"/>
    <p:sldId id="456" r:id="rId19"/>
    <p:sldId id="455" r:id="rId20"/>
    <p:sldId id="453" r:id="rId21"/>
    <p:sldId id="432" r:id="rId22"/>
    <p:sldId id="448" r:id="rId23"/>
    <p:sldId id="435" r:id="rId24"/>
    <p:sldId id="469" r:id="rId25"/>
    <p:sldId id="475" r:id="rId26"/>
    <p:sldId id="459" r:id="rId27"/>
    <p:sldId id="369" r:id="rId28"/>
  </p:sldIdLst>
  <p:sldSz cx="12192000" cy="6858000"/>
  <p:notesSz cx="6950075" cy="9236075"/>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7D76458-E560-4D65-8BE9-A965BBC554F8}" name="Skylene Metatawabin" initials="SM" userId="S::smetatawabin@nan.ca::ee50a2bb-ece2-42fd-a6d4-284cfef585b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audia Stein" initials="CS" lastIdx="5" clrIdx="0">
    <p:extLst>
      <p:ext uri="{19B8F6BF-5375-455C-9EA6-DF929625EA0E}">
        <p15:presenceInfo xmlns:p15="http://schemas.microsoft.com/office/powerpoint/2012/main" userId="S::cstein@nan.ca::c179d730-2ab9-4f39-a299-c0d59486c8c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A6A2"/>
    <a:srgbClr val="5C7B76"/>
    <a:srgbClr val="951E20"/>
    <a:srgbClr val="4C5D6E"/>
    <a:srgbClr val="D98965"/>
    <a:srgbClr val="CF76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4506FC-F0DB-4312-A339-4539802FAB12}" v="230" dt="2026-05-15T17:54:18.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950" autoAdjust="0"/>
    <p:restoredTop sz="74869" autoAdjust="0"/>
  </p:normalViewPr>
  <p:slideViewPr>
    <p:cSldViewPr snapToGrid="0" snapToObjects="1">
      <p:cViewPr varScale="1">
        <p:scale>
          <a:sx n="77" d="100"/>
          <a:sy n="77" d="100"/>
        </p:scale>
        <p:origin x="504" y="36"/>
      </p:cViewPr>
      <p:guideLst/>
    </p:cSldViewPr>
  </p:slideViewPr>
  <p:outlineViewPr>
    <p:cViewPr>
      <p:scale>
        <a:sx n="33" d="100"/>
        <a:sy n="33" d="100"/>
      </p:scale>
      <p:origin x="0" y="0"/>
    </p:cViewPr>
  </p:outlineViewPr>
  <p:notesTextViewPr>
    <p:cViewPr>
      <p:scale>
        <a:sx n="150" d="100"/>
        <a:sy n="150" d="100"/>
      </p:scale>
      <p:origin x="0" y="-346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C0000-44FB-4136-B93F-BAAD08C84733}" type="doc">
      <dgm:prSet loTypeId="urn:microsoft.com/office/officeart/2005/8/layout/cycle6" loCatId="relationship" qsTypeId="urn:microsoft.com/office/officeart/2005/8/quickstyle/simple1" qsCatId="simple" csTypeId="urn:microsoft.com/office/officeart/2005/8/colors/accent4_2" csCatId="accent4" phldr="1"/>
      <dgm:spPr/>
      <dgm:t>
        <a:bodyPr/>
        <a:lstStyle/>
        <a:p>
          <a:endParaRPr lang="en-CA"/>
        </a:p>
      </dgm:t>
    </dgm:pt>
    <dgm:pt modelId="{585CD8AB-F956-4116-BA46-B048202AC643}">
      <dgm:prSet phldrT="[Text]" custT="1"/>
      <dgm:spPr/>
      <dgm:t>
        <a:bodyPr/>
        <a:lstStyle/>
        <a:p>
          <a:pPr>
            <a:buNone/>
          </a:pPr>
          <a:r>
            <a:rPr lang="en-CA" sz="1400" b="1" dirty="0"/>
            <a:t>Law-Making Procedures</a:t>
          </a:r>
          <a:endParaRPr lang="en-CA" sz="1400" dirty="0"/>
        </a:p>
      </dgm:t>
    </dgm:pt>
    <dgm:pt modelId="{050BC96F-185F-4B3F-BCF8-0179229D10A8}" type="parTrans" cxnId="{15E0F243-56AF-4E64-BDA6-FCDE5A30D206}">
      <dgm:prSet/>
      <dgm:spPr/>
      <dgm:t>
        <a:bodyPr/>
        <a:lstStyle/>
        <a:p>
          <a:endParaRPr lang="en-CA" sz="1400"/>
        </a:p>
      </dgm:t>
    </dgm:pt>
    <dgm:pt modelId="{58AAD15A-11E4-476E-9380-57D1CB72BDA4}" type="sibTrans" cxnId="{15E0F243-56AF-4E64-BDA6-FCDE5A30D206}">
      <dgm:prSet/>
      <dgm:spPr/>
      <dgm:t>
        <a:bodyPr/>
        <a:lstStyle/>
        <a:p>
          <a:endParaRPr lang="en-CA" sz="1400"/>
        </a:p>
      </dgm:t>
    </dgm:pt>
    <dgm:pt modelId="{6BEDA5C0-CB05-4B39-A483-86EB589AF2E8}">
      <dgm:prSet phldrT="[Text]" custT="1"/>
      <dgm:spPr/>
      <dgm:t>
        <a:bodyPr/>
        <a:lstStyle/>
        <a:p>
          <a:pPr>
            <a:buNone/>
          </a:pPr>
          <a:r>
            <a:rPr lang="en-CA" sz="1400" b="1" dirty="0"/>
            <a:t>Accountability to Members</a:t>
          </a:r>
          <a:endParaRPr lang="en-CA" sz="1400" dirty="0"/>
        </a:p>
      </dgm:t>
    </dgm:pt>
    <dgm:pt modelId="{26EBC33E-D567-4AD7-8CCB-0A7347ECE52A}" type="parTrans" cxnId="{E83279A6-FDD3-4DC2-A7C0-EA10D8B215DC}">
      <dgm:prSet/>
      <dgm:spPr/>
      <dgm:t>
        <a:bodyPr/>
        <a:lstStyle/>
        <a:p>
          <a:endParaRPr lang="en-CA" sz="1400"/>
        </a:p>
      </dgm:t>
    </dgm:pt>
    <dgm:pt modelId="{AD9CC4B8-77A3-46C7-A89C-7AC83055ECAB}" type="sibTrans" cxnId="{E83279A6-FDD3-4DC2-A7C0-EA10D8B215DC}">
      <dgm:prSet/>
      <dgm:spPr/>
      <dgm:t>
        <a:bodyPr/>
        <a:lstStyle/>
        <a:p>
          <a:endParaRPr lang="en-CA" sz="1400"/>
        </a:p>
      </dgm:t>
    </dgm:pt>
    <dgm:pt modelId="{CD7A65D6-2BF8-4D7A-8F71-9D31494E85D0}">
      <dgm:prSet phldrT="[Text]" custT="1"/>
      <dgm:spPr/>
      <dgm:t>
        <a:bodyPr/>
        <a:lstStyle/>
        <a:p>
          <a:pPr>
            <a:buNone/>
          </a:pPr>
          <a:r>
            <a:rPr lang="en-CA" sz="1400" b="1" dirty="0"/>
            <a:t>Political and Financial Accountability</a:t>
          </a:r>
          <a:endParaRPr lang="en-CA" sz="1400" dirty="0"/>
        </a:p>
      </dgm:t>
    </dgm:pt>
    <dgm:pt modelId="{5D9325AF-9D22-4701-953C-1A066DE26BF9}" type="parTrans" cxnId="{30CC725F-201E-4E26-A3BA-1D4BA4E2822B}">
      <dgm:prSet/>
      <dgm:spPr/>
      <dgm:t>
        <a:bodyPr/>
        <a:lstStyle/>
        <a:p>
          <a:endParaRPr lang="en-CA" sz="1400"/>
        </a:p>
      </dgm:t>
    </dgm:pt>
    <dgm:pt modelId="{1EC3F1E9-B83B-49D9-94EC-65CA96B801BE}" type="sibTrans" cxnId="{30CC725F-201E-4E26-A3BA-1D4BA4E2822B}">
      <dgm:prSet/>
      <dgm:spPr/>
      <dgm:t>
        <a:bodyPr/>
        <a:lstStyle/>
        <a:p>
          <a:endParaRPr lang="en-CA" sz="1400"/>
        </a:p>
      </dgm:t>
    </dgm:pt>
    <dgm:pt modelId="{FC7D0855-4474-4C4B-89CF-5B55D5EA4D5C}">
      <dgm:prSet phldrT="[Text]" custT="1"/>
      <dgm:spPr/>
      <dgm:t>
        <a:bodyPr/>
        <a:lstStyle/>
        <a:p>
          <a:pPr>
            <a:buNone/>
          </a:pPr>
          <a:r>
            <a:rPr lang="en-CA" sz="1400" b="1" dirty="0"/>
            <a:t>Amendment Process</a:t>
          </a:r>
          <a:endParaRPr lang="en-CA" sz="1400" dirty="0"/>
        </a:p>
      </dgm:t>
    </dgm:pt>
    <dgm:pt modelId="{3D619E71-D530-43F3-8917-4C72D51062CF}" type="parTrans" cxnId="{5616CEEC-E153-40C4-8821-8C7948595F2C}">
      <dgm:prSet/>
      <dgm:spPr/>
      <dgm:t>
        <a:bodyPr/>
        <a:lstStyle/>
        <a:p>
          <a:endParaRPr lang="en-CA" sz="1400"/>
        </a:p>
      </dgm:t>
    </dgm:pt>
    <dgm:pt modelId="{1F344020-DE68-4DE7-A184-72D8C0A18DA9}" type="sibTrans" cxnId="{5616CEEC-E153-40C4-8821-8C7948595F2C}">
      <dgm:prSet/>
      <dgm:spPr/>
      <dgm:t>
        <a:bodyPr/>
        <a:lstStyle/>
        <a:p>
          <a:endParaRPr lang="en-CA" sz="1400"/>
        </a:p>
      </dgm:t>
    </dgm:pt>
    <dgm:pt modelId="{9E197F89-9A90-430D-A4E5-7C5D6F3C2F92}">
      <dgm:prSet phldrT="[Text]" custT="1"/>
      <dgm:spPr/>
      <dgm:t>
        <a:bodyPr/>
        <a:lstStyle/>
        <a:p>
          <a:pPr>
            <a:buNone/>
          </a:pPr>
          <a:r>
            <a:rPr lang="en-CA" sz="1400" b="1" dirty="0"/>
            <a:t>Delegation of Jurisdiction</a:t>
          </a:r>
          <a:endParaRPr lang="en-CA" sz="1400" dirty="0"/>
        </a:p>
      </dgm:t>
    </dgm:pt>
    <dgm:pt modelId="{33AAAAF4-F660-4155-BD77-18BDC08B4785}" type="parTrans" cxnId="{F61BB0DE-D5B4-46F4-BD9A-5AD02E67D263}">
      <dgm:prSet/>
      <dgm:spPr/>
      <dgm:t>
        <a:bodyPr/>
        <a:lstStyle/>
        <a:p>
          <a:endParaRPr lang="en-CA" sz="1400"/>
        </a:p>
      </dgm:t>
    </dgm:pt>
    <dgm:pt modelId="{11065CB8-CAC0-4953-81C6-7287B2C0E6AA}" type="sibTrans" cxnId="{F61BB0DE-D5B4-46F4-BD9A-5AD02E67D263}">
      <dgm:prSet/>
      <dgm:spPr/>
      <dgm:t>
        <a:bodyPr/>
        <a:lstStyle/>
        <a:p>
          <a:endParaRPr lang="en-CA" sz="1400"/>
        </a:p>
      </dgm:t>
    </dgm:pt>
    <dgm:pt modelId="{0DC58BC1-E91B-4A66-A69B-809332226145}">
      <dgm:prSet custT="1"/>
      <dgm:spPr/>
      <dgm:t>
        <a:bodyPr/>
        <a:lstStyle/>
        <a:p>
          <a:pPr>
            <a:buNone/>
          </a:pPr>
          <a:r>
            <a:rPr lang="en-CA" sz="1400" b="1" dirty="0"/>
            <a:t>Structures for Education Governance</a:t>
          </a:r>
          <a:endParaRPr lang="en-CA" sz="1400" dirty="0"/>
        </a:p>
      </dgm:t>
    </dgm:pt>
    <dgm:pt modelId="{B713260F-757F-4468-891D-EAF34BC2138D}" type="parTrans" cxnId="{570A3FA1-B76A-49B0-8F62-F8DC16BBCFF8}">
      <dgm:prSet/>
      <dgm:spPr/>
      <dgm:t>
        <a:bodyPr/>
        <a:lstStyle/>
        <a:p>
          <a:endParaRPr lang="en-CA" sz="1400"/>
        </a:p>
      </dgm:t>
    </dgm:pt>
    <dgm:pt modelId="{4E7ADFFB-D811-46C5-8D8A-5E4301915276}" type="sibTrans" cxnId="{570A3FA1-B76A-49B0-8F62-F8DC16BBCFF8}">
      <dgm:prSet/>
      <dgm:spPr/>
      <dgm:t>
        <a:bodyPr/>
        <a:lstStyle/>
        <a:p>
          <a:endParaRPr lang="en-CA" sz="1400"/>
        </a:p>
      </dgm:t>
    </dgm:pt>
    <dgm:pt modelId="{6F6192C4-59D7-46AF-B2DE-6E0C060A4B89}">
      <dgm:prSet phldrT="[Text]" custT="1"/>
      <dgm:spPr/>
      <dgm:t>
        <a:bodyPr/>
        <a:lstStyle/>
        <a:p>
          <a:pPr>
            <a:buNone/>
          </a:pPr>
          <a:r>
            <a:rPr lang="en-CA" sz="1400" b="1" dirty="0"/>
            <a:t>Promotion of Language and Culture</a:t>
          </a:r>
          <a:endParaRPr lang="en-CA" sz="1400" dirty="0"/>
        </a:p>
      </dgm:t>
    </dgm:pt>
    <dgm:pt modelId="{C18C55A7-094D-413D-9CAD-788AC769344A}" type="parTrans" cxnId="{6C1EC1AB-469A-46E0-B93C-CC61D8FD1EDC}">
      <dgm:prSet/>
      <dgm:spPr/>
      <dgm:t>
        <a:bodyPr/>
        <a:lstStyle/>
        <a:p>
          <a:endParaRPr lang="en-CA" sz="1400"/>
        </a:p>
      </dgm:t>
    </dgm:pt>
    <dgm:pt modelId="{BC4F49B3-6623-4FDA-BA8A-96ECCD74BC17}" type="sibTrans" cxnId="{6C1EC1AB-469A-46E0-B93C-CC61D8FD1EDC}">
      <dgm:prSet/>
      <dgm:spPr/>
      <dgm:t>
        <a:bodyPr/>
        <a:lstStyle/>
        <a:p>
          <a:endParaRPr lang="en-CA" sz="1400"/>
        </a:p>
      </dgm:t>
    </dgm:pt>
    <dgm:pt modelId="{75ABF50C-60DE-4049-9119-653623A5E452}">
      <dgm:prSet phldrT="[Text]" custT="1"/>
      <dgm:spPr/>
      <dgm:t>
        <a:bodyPr/>
        <a:lstStyle/>
        <a:p>
          <a:pPr>
            <a:buNone/>
          </a:pPr>
          <a:r>
            <a:rPr lang="en-CA" sz="1400" b="1" dirty="0"/>
            <a:t>Appeal Mechanisms</a:t>
          </a:r>
          <a:endParaRPr lang="en-CA" sz="1400" dirty="0"/>
        </a:p>
      </dgm:t>
    </dgm:pt>
    <dgm:pt modelId="{FDC2001D-0927-46C7-8E63-8ECB50B32112}" type="parTrans" cxnId="{ED7108FD-F549-460A-83F9-941748C0D476}">
      <dgm:prSet/>
      <dgm:spPr/>
      <dgm:t>
        <a:bodyPr/>
        <a:lstStyle/>
        <a:p>
          <a:endParaRPr lang="en-CA" sz="1400"/>
        </a:p>
      </dgm:t>
    </dgm:pt>
    <dgm:pt modelId="{FC961143-0F22-41C1-9224-82F047D4F63C}" type="sibTrans" cxnId="{ED7108FD-F549-460A-83F9-941748C0D476}">
      <dgm:prSet/>
      <dgm:spPr/>
      <dgm:t>
        <a:bodyPr/>
        <a:lstStyle/>
        <a:p>
          <a:endParaRPr lang="en-CA" sz="1400"/>
        </a:p>
      </dgm:t>
    </dgm:pt>
    <dgm:pt modelId="{5FD25C50-7F7F-4424-80FD-71756656FA45}">
      <dgm:prSet phldrT="[Text]" custT="1"/>
      <dgm:spPr/>
      <dgm:t>
        <a:bodyPr/>
        <a:lstStyle/>
        <a:p>
          <a:pPr>
            <a:buNone/>
          </a:pPr>
          <a:r>
            <a:rPr lang="en-CA" sz="1400" b="1" dirty="0"/>
            <a:t>Conflict Resolution Rules</a:t>
          </a:r>
          <a:endParaRPr lang="en-CA" sz="1400" dirty="0"/>
        </a:p>
      </dgm:t>
    </dgm:pt>
    <dgm:pt modelId="{C37E1A50-3B6D-4F32-A1C0-DD6B2D4F3B63}" type="parTrans" cxnId="{695EC43A-68F8-4FF9-9209-3579F9D128A8}">
      <dgm:prSet/>
      <dgm:spPr/>
      <dgm:t>
        <a:bodyPr/>
        <a:lstStyle/>
        <a:p>
          <a:endParaRPr lang="en-CA" sz="1400"/>
        </a:p>
      </dgm:t>
    </dgm:pt>
    <dgm:pt modelId="{1C4F3102-258A-4FBB-9617-BDE8CF166C6C}" type="sibTrans" cxnId="{695EC43A-68F8-4FF9-9209-3579F9D128A8}">
      <dgm:prSet/>
      <dgm:spPr/>
      <dgm:t>
        <a:bodyPr/>
        <a:lstStyle/>
        <a:p>
          <a:endParaRPr lang="en-CA" sz="1400"/>
        </a:p>
      </dgm:t>
    </dgm:pt>
    <dgm:pt modelId="{1D3B655C-B929-426D-A7DF-0DB9D4A81D8D}" type="pres">
      <dgm:prSet presAssocID="{B9CC0000-44FB-4136-B93F-BAAD08C84733}" presName="cycle" presStyleCnt="0">
        <dgm:presLayoutVars>
          <dgm:dir/>
          <dgm:resizeHandles val="exact"/>
        </dgm:presLayoutVars>
      </dgm:prSet>
      <dgm:spPr/>
    </dgm:pt>
    <dgm:pt modelId="{31BBCC80-C621-4FA1-9E2F-960C7F39315E}" type="pres">
      <dgm:prSet presAssocID="{0DC58BC1-E91B-4A66-A69B-809332226145}" presName="node" presStyleLbl="node1" presStyleIdx="0" presStyleCnt="9">
        <dgm:presLayoutVars>
          <dgm:bulletEnabled val="1"/>
        </dgm:presLayoutVars>
      </dgm:prSet>
      <dgm:spPr/>
    </dgm:pt>
    <dgm:pt modelId="{2D54A9C7-6562-43DA-96FD-F7C05114DF2F}" type="pres">
      <dgm:prSet presAssocID="{0DC58BC1-E91B-4A66-A69B-809332226145}" presName="spNode" presStyleCnt="0"/>
      <dgm:spPr/>
    </dgm:pt>
    <dgm:pt modelId="{5A767667-BAFA-41B5-827F-512D8D645A57}" type="pres">
      <dgm:prSet presAssocID="{4E7ADFFB-D811-46C5-8D8A-5E4301915276}" presName="sibTrans" presStyleLbl="sibTrans1D1" presStyleIdx="0" presStyleCnt="9"/>
      <dgm:spPr/>
    </dgm:pt>
    <dgm:pt modelId="{BE6D578A-5F75-4929-A6D6-49C68ED19B3C}" type="pres">
      <dgm:prSet presAssocID="{585CD8AB-F956-4116-BA46-B048202AC643}" presName="node" presStyleLbl="node1" presStyleIdx="1" presStyleCnt="9">
        <dgm:presLayoutVars>
          <dgm:bulletEnabled val="1"/>
        </dgm:presLayoutVars>
      </dgm:prSet>
      <dgm:spPr/>
    </dgm:pt>
    <dgm:pt modelId="{3409A538-C4CB-4C75-97C2-384168AD53EC}" type="pres">
      <dgm:prSet presAssocID="{585CD8AB-F956-4116-BA46-B048202AC643}" presName="spNode" presStyleCnt="0"/>
      <dgm:spPr/>
    </dgm:pt>
    <dgm:pt modelId="{48B2CDEE-B2FC-455F-8FF7-199B9496CA07}" type="pres">
      <dgm:prSet presAssocID="{58AAD15A-11E4-476E-9380-57D1CB72BDA4}" presName="sibTrans" presStyleLbl="sibTrans1D1" presStyleIdx="1" presStyleCnt="9"/>
      <dgm:spPr/>
    </dgm:pt>
    <dgm:pt modelId="{CE8E3DB1-D0DC-42EE-A6A4-631894647FE3}" type="pres">
      <dgm:prSet presAssocID="{6BEDA5C0-CB05-4B39-A483-86EB589AF2E8}" presName="node" presStyleLbl="node1" presStyleIdx="2" presStyleCnt="9" custScaleX="110000" custScaleY="110000">
        <dgm:presLayoutVars>
          <dgm:bulletEnabled val="1"/>
        </dgm:presLayoutVars>
      </dgm:prSet>
      <dgm:spPr/>
    </dgm:pt>
    <dgm:pt modelId="{E248C9F7-580E-406E-AAF3-CF5B9DFECE72}" type="pres">
      <dgm:prSet presAssocID="{6BEDA5C0-CB05-4B39-A483-86EB589AF2E8}" presName="spNode" presStyleCnt="0"/>
      <dgm:spPr/>
    </dgm:pt>
    <dgm:pt modelId="{115E8850-FBA1-4C83-A3CB-6F4210081930}" type="pres">
      <dgm:prSet presAssocID="{AD9CC4B8-77A3-46C7-A89C-7AC83055ECAB}" presName="sibTrans" presStyleLbl="sibTrans1D1" presStyleIdx="2" presStyleCnt="9"/>
      <dgm:spPr/>
    </dgm:pt>
    <dgm:pt modelId="{1B159FEE-2139-4CE9-95FF-645E555D2B11}" type="pres">
      <dgm:prSet presAssocID="{CD7A65D6-2BF8-4D7A-8F71-9D31494E85D0}" presName="node" presStyleLbl="node1" presStyleIdx="3" presStyleCnt="9" custScaleX="110000" custScaleY="110000">
        <dgm:presLayoutVars>
          <dgm:bulletEnabled val="1"/>
        </dgm:presLayoutVars>
      </dgm:prSet>
      <dgm:spPr/>
    </dgm:pt>
    <dgm:pt modelId="{DA42297F-68EE-462F-8F5F-B8D47A720E14}" type="pres">
      <dgm:prSet presAssocID="{CD7A65D6-2BF8-4D7A-8F71-9D31494E85D0}" presName="spNode" presStyleCnt="0"/>
      <dgm:spPr/>
    </dgm:pt>
    <dgm:pt modelId="{BF0881AE-21ED-492E-8B9B-617A06D1F29B}" type="pres">
      <dgm:prSet presAssocID="{1EC3F1E9-B83B-49D9-94EC-65CA96B801BE}" presName="sibTrans" presStyleLbl="sibTrans1D1" presStyleIdx="3" presStyleCnt="9"/>
      <dgm:spPr/>
    </dgm:pt>
    <dgm:pt modelId="{63099903-5754-493F-ACEB-3B1C6ACB592A}" type="pres">
      <dgm:prSet presAssocID="{FC7D0855-4474-4C4B-89CF-5B55D5EA4D5C}" presName="node" presStyleLbl="node1" presStyleIdx="4" presStyleCnt="9">
        <dgm:presLayoutVars>
          <dgm:bulletEnabled val="1"/>
        </dgm:presLayoutVars>
      </dgm:prSet>
      <dgm:spPr/>
    </dgm:pt>
    <dgm:pt modelId="{9CAF9FEA-6225-4FBA-A98E-3294421D2796}" type="pres">
      <dgm:prSet presAssocID="{FC7D0855-4474-4C4B-89CF-5B55D5EA4D5C}" presName="spNode" presStyleCnt="0"/>
      <dgm:spPr/>
    </dgm:pt>
    <dgm:pt modelId="{8CDEBC2D-1C66-4EBE-BE1C-80F63905DF75}" type="pres">
      <dgm:prSet presAssocID="{1F344020-DE68-4DE7-A184-72D8C0A18DA9}" presName="sibTrans" presStyleLbl="sibTrans1D1" presStyleIdx="4" presStyleCnt="9"/>
      <dgm:spPr/>
    </dgm:pt>
    <dgm:pt modelId="{EF38CFED-78DC-4DF7-B455-328F1D346E61}" type="pres">
      <dgm:prSet presAssocID="{9E197F89-9A90-430D-A4E5-7C5D6F3C2F92}" presName="node" presStyleLbl="node1" presStyleIdx="5" presStyleCnt="9">
        <dgm:presLayoutVars>
          <dgm:bulletEnabled val="1"/>
        </dgm:presLayoutVars>
      </dgm:prSet>
      <dgm:spPr/>
    </dgm:pt>
    <dgm:pt modelId="{9989CAAB-4687-44D7-BA46-7519FB993D0F}" type="pres">
      <dgm:prSet presAssocID="{9E197F89-9A90-430D-A4E5-7C5D6F3C2F92}" presName="spNode" presStyleCnt="0"/>
      <dgm:spPr/>
    </dgm:pt>
    <dgm:pt modelId="{51CF1B12-8719-4A58-B5B7-7916F3368E17}" type="pres">
      <dgm:prSet presAssocID="{11065CB8-CAC0-4953-81C6-7287B2C0E6AA}" presName="sibTrans" presStyleLbl="sibTrans1D1" presStyleIdx="5" presStyleCnt="9"/>
      <dgm:spPr/>
    </dgm:pt>
    <dgm:pt modelId="{D910464D-9C1A-4175-BA26-6E9C5560C6E4}" type="pres">
      <dgm:prSet presAssocID="{6F6192C4-59D7-46AF-B2DE-6E0C060A4B89}" presName="node" presStyleLbl="node1" presStyleIdx="6" presStyleCnt="9">
        <dgm:presLayoutVars>
          <dgm:bulletEnabled val="1"/>
        </dgm:presLayoutVars>
      </dgm:prSet>
      <dgm:spPr/>
    </dgm:pt>
    <dgm:pt modelId="{A0BE0015-541B-4914-8EB8-EC7E9C99B96B}" type="pres">
      <dgm:prSet presAssocID="{6F6192C4-59D7-46AF-B2DE-6E0C060A4B89}" presName="spNode" presStyleCnt="0"/>
      <dgm:spPr/>
    </dgm:pt>
    <dgm:pt modelId="{E9A09151-9054-493A-BAD2-24F364CC89FF}" type="pres">
      <dgm:prSet presAssocID="{BC4F49B3-6623-4FDA-BA8A-96ECCD74BC17}" presName="sibTrans" presStyleLbl="sibTrans1D1" presStyleIdx="6" presStyleCnt="9"/>
      <dgm:spPr/>
    </dgm:pt>
    <dgm:pt modelId="{C5F3B1EE-969D-4C8B-B231-CA8F59176136}" type="pres">
      <dgm:prSet presAssocID="{75ABF50C-60DE-4049-9119-653623A5E452}" presName="node" presStyleLbl="node1" presStyleIdx="7" presStyleCnt="9">
        <dgm:presLayoutVars>
          <dgm:bulletEnabled val="1"/>
        </dgm:presLayoutVars>
      </dgm:prSet>
      <dgm:spPr/>
    </dgm:pt>
    <dgm:pt modelId="{7E40BCED-E572-4330-A5D2-753DA980F7FB}" type="pres">
      <dgm:prSet presAssocID="{75ABF50C-60DE-4049-9119-653623A5E452}" presName="spNode" presStyleCnt="0"/>
      <dgm:spPr/>
    </dgm:pt>
    <dgm:pt modelId="{14430B5A-F922-41C9-BC61-DDF045C28938}" type="pres">
      <dgm:prSet presAssocID="{FC961143-0F22-41C1-9224-82F047D4F63C}" presName="sibTrans" presStyleLbl="sibTrans1D1" presStyleIdx="7" presStyleCnt="9"/>
      <dgm:spPr/>
    </dgm:pt>
    <dgm:pt modelId="{32D356CB-6F31-4AC1-A9D0-B520C1B431C9}" type="pres">
      <dgm:prSet presAssocID="{5FD25C50-7F7F-4424-80FD-71756656FA45}" presName="node" presStyleLbl="node1" presStyleIdx="8" presStyleCnt="9">
        <dgm:presLayoutVars>
          <dgm:bulletEnabled val="1"/>
        </dgm:presLayoutVars>
      </dgm:prSet>
      <dgm:spPr/>
    </dgm:pt>
    <dgm:pt modelId="{07FECC40-1631-4E26-98A0-8222DDDB91FD}" type="pres">
      <dgm:prSet presAssocID="{5FD25C50-7F7F-4424-80FD-71756656FA45}" presName="spNode" presStyleCnt="0"/>
      <dgm:spPr/>
    </dgm:pt>
    <dgm:pt modelId="{F2F6FD9D-D4AB-4E2A-A756-4B5EDA8F8ED1}" type="pres">
      <dgm:prSet presAssocID="{1C4F3102-258A-4FBB-9617-BDE8CF166C6C}" presName="sibTrans" presStyleLbl="sibTrans1D1" presStyleIdx="8" presStyleCnt="9"/>
      <dgm:spPr/>
    </dgm:pt>
  </dgm:ptLst>
  <dgm:cxnLst>
    <dgm:cxn modelId="{67788600-2D02-4969-B945-BDC04F8F3868}" type="presOf" srcId="{CD7A65D6-2BF8-4D7A-8F71-9D31494E85D0}" destId="{1B159FEE-2139-4CE9-95FF-645E555D2B11}" srcOrd="0" destOrd="0" presId="urn:microsoft.com/office/officeart/2005/8/layout/cycle6"/>
    <dgm:cxn modelId="{43481F01-6764-4E6C-9C26-ACA07AB9FFB9}" type="presOf" srcId="{6F6192C4-59D7-46AF-B2DE-6E0C060A4B89}" destId="{D910464D-9C1A-4175-BA26-6E9C5560C6E4}" srcOrd="0" destOrd="0" presId="urn:microsoft.com/office/officeart/2005/8/layout/cycle6"/>
    <dgm:cxn modelId="{8608CC0C-11CE-4348-9630-2012F5E08824}" type="presOf" srcId="{1F344020-DE68-4DE7-A184-72D8C0A18DA9}" destId="{8CDEBC2D-1C66-4EBE-BE1C-80F63905DF75}" srcOrd="0" destOrd="0" presId="urn:microsoft.com/office/officeart/2005/8/layout/cycle6"/>
    <dgm:cxn modelId="{A2E86E1E-0680-4568-94F9-BFD81D9C37A5}" type="presOf" srcId="{5FD25C50-7F7F-4424-80FD-71756656FA45}" destId="{32D356CB-6F31-4AC1-A9D0-B520C1B431C9}" srcOrd="0" destOrd="0" presId="urn:microsoft.com/office/officeart/2005/8/layout/cycle6"/>
    <dgm:cxn modelId="{80E9F61F-27EB-45BC-8927-77215A85B046}" type="presOf" srcId="{6BEDA5C0-CB05-4B39-A483-86EB589AF2E8}" destId="{CE8E3DB1-D0DC-42EE-A6A4-631894647FE3}" srcOrd="0" destOrd="0" presId="urn:microsoft.com/office/officeart/2005/8/layout/cycle6"/>
    <dgm:cxn modelId="{DF088D29-7933-4A2D-BE20-EEDA65B344AF}" type="presOf" srcId="{FC961143-0F22-41C1-9224-82F047D4F63C}" destId="{14430B5A-F922-41C9-BC61-DDF045C28938}" srcOrd="0" destOrd="0" presId="urn:microsoft.com/office/officeart/2005/8/layout/cycle6"/>
    <dgm:cxn modelId="{71836A2D-6D6F-4877-A610-659E18A815F8}" type="presOf" srcId="{58AAD15A-11E4-476E-9380-57D1CB72BDA4}" destId="{48B2CDEE-B2FC-455F-8FF7-199B9496CA07}" srcOrd="0" destOrd="0" presId="urn:microsoft.com/office/officeart/2005/8/layout/cycle6"/>
    <dgm:cxn modelId="{267ABB2F-5710-4C8D-8CF5-14E87245FDCE}" type="presOf" srcId="{AD9CC4B8-77A3-46C7-A89C-7AC83055ECAB}" destId="{115E8850-FBA1-4C83-A3CB-6F4210081930}" srcOrd="0" destOrd="0" presId="urn:microsoft.com/office/officeart/2005/8/layout/cycle6"/>
    <dgm:cxn modelId="{695EC43A-68F8-4FF9-9209-3579F9D128A8}" srcId="{B9CC0000-44FB-4136-B93F-BAAD08C84733}" destId="{5FD25C50-7F7F-4424-80FD-71756656FA45}" srcOrd="8" destOrd="0" parTransId="{C37E1A50-3B6D-4F32-A1C0-DD6B2D4F3B63}" sibTransId="{1C4F3102-258A-4FBB-9617-BDE8CF166C6C}"/>
    <dgm:cxn modelId="{30CC725F-201E-4E26-A3BA-1D4BA4E2822B}" srcId="{B9CC0000-44FB-4136-B93F-BAAD08C84733}" destId="{CD7A65D6-2BF8-4D7A-8F71-9D31494E85D0}" srcOrd="3" destOrd="0" parTransId="{5D9325AF-9D22-4701-953C-1A066DE26BF9}" sibTransId="{1EC3F1E9-B83B-49D9-94EC-65CA96B801BE}"/>
    <dgm:cxn modelId="{15E0F243-56AF-4E64-BDA6-FCDE5A30D206}" srcId="{B9CC0000-44FB-4136-B93F-BAAD08C84733}" destId="{585CD8AB-F956-4116-BA46-B048202AC643}" srcOrd="1" destOrd="0" parTransId="{050BC96F-185F-4B3F-BCF8-0179229D10A8}" sibTransId="{58AAD15A-11E4-476E-9380-57D1CB72BDA4}"/>
    <dgm:cxn modelId="{1870FE7B-AAC9-4BB0-AAB4-9F1FD3248B09}" type="presOf" srcId="{585CD8AB-F956-4116-BA46-B048202AC643}" destId="{BE6D578A-5F75-4929-A6D6-49C68ED19B3C}" srcOrd="0" destOrd="0" presId="urn:microsoft.com/office/officeart/2005/8/layout/cycle6"/>
    <dgm:cxn modelId="{E733738D-4C2E-4698-AA42-526E509511E9}" type="presOf" srcId="{FC7D0855-4474-4C4B-89CF-5B55D5EA4D5C}" destId="{63099903-5754-493F-ACEB-3B1C6ACB592A}" srcOrd="0" destOrd="0" presId="urn:microsoft.com/office/officeart/2005/8/layout/cycle6"/>
    <dgm:cxn modelId="{570A3FA1-B76A-49B0-8F62-F8DC16BBCFF8}" srcId="{B9CC0000-44FB-4136-B93F-BAAD08C84733}" destId="{0DC58BC1-E91B-4A66-A69B-809332226145}" srcOrd="0" destOrd="0" parTransId="{B713260F-757F-4468-891D-EAF34BC2138D}" sibTransId="{4E7ADFFB-D811-46C5-8D8A-5E4301915276}"/>
    <dgm:cxn modelId="{66C26CA2-54F1-4330-AEE7-41BC162956FB}" type="presOf" srcId="{11065CB8-CAC0-4953-81C6-7287B2C0E6AA}" destId="{51CF1B12-8719-4A58-B5B7-7916F3368E17}" srcOrd="0" destOrd="0" presId="urn:microsoft.com/office/officeart/2005/8/layout/cycle6"/>
    <dgm:cxn modelId="{E83279A6-FDD3-4DC2-A7C0-EA10D8B215DC}" srcId="{B9CC0000-44FB-4136-B93F-BAAD08C84733}" destId="{6BEDA5C0-CB05-4B39-A483-86EB589AF2E8}" srcOrd="2" destOrd="0" parTransId="{26EBC33E-D567-4AD7-8CCB-0A7347ECE52A}" sibTransId="{AD9CC4B8-77A3-46C7-A89C-7AC83055ECAB}"/>
    <dgm:cxn modelId="{6C1EC1AB-469A-46E0-B93C-CC61D8FD1EDC}" srcId="{B9CC0000-44FB-4136-B93F-BAAD08C84733}" destId="{6F6192C4-59D7-46AF-B2DE-6E0C060A4B89}" srcOrd="6" destOrd="0" parTransId="{C18C55A7-094D-413D-9CAD-788AC769344A}" sibTransId="{BC4F49B3-6623-4FDA-BA8A-96ECCD74BC17}"/>
    <dgm:cxn modelId="{0E8137AE-0791-430D-8D9F-A73DFD7AB242}" type="presOf" srcId="{4E7ADFFB-D811-46C5-8D8A-5E4301915276}" destId="{5A767667-BAFA-41B5-827F-512D8D645A57}" srcOrd="0" destOrd="0" presId="urn:microsoft.com/office/officeart/2005/8/layout/cycle6"/>
    <dgm:cxn modelId="{ADB92FB1-41D8-481D-A3B2-FEDFE8676FC5}" type="presOf" srcId="{9E197F89-9A90-430D-A4E5-7C5D6F3C2F92}" destId="{EF38CFED-78DC-4DF7-B455-328F1D346E61}" srcOrd="0" destOrd="0" presId="urn:microsoft.com/office/officeart/2005/8/layout/cycle6"/>
    <dgm:cxn modelId="{A5EA28B2-E29A-4AA5-B83D-5409A3CF0A63}" type="presOf" srcId="{B9CC0000-44FB-4136-B93F-BAAD08C84733}" destId="{1D3B655C-B929-426D-A7DF-0DB9D4A81D8D}" srcOrd="0" destOrd="0" presId="urn:microsoft.com/office/officeart/2005/8/layout/cycle6"/>
    <dgm:cxn modelId="{0E8FBFBA-4D6F-4B95-9A03-5A55290C41D9}" type="presOf" srcId="{1EC3F1E9-B83B-49D9-94EC-65CA96B801BE}" destId="{BF0881AE-21ED-492E-8B9B-617A06D1F29B}" srcOrd="0" destOrd="0" presId="urn:microsoft.com/office/officeart/2005/8/layout/cycle6"/>
    <dgm:cxn modelId="{8051DECA-54E0-4C7D-92A6-C833AC933569}" type="presOf" srcId="{BC4F49B3-6623-4FDA-BA8A-96ECCD74BC17}" destId="{E9A09151-9054-493A-BAD2-24F364CC89FF}" srcOrd="0" destOrd="0" presId="urn:microsoft.com/office/officeart/2005/8/layout/cycle6"/>
    <dgm:cxn modelId="{CC8362CC-B7EA-436A-993D-CF77C9B0DF20}" type="presOf" srcId="{0DC58BC1-E91B-4A66-A69B-809332226145}" destId="{31BBCC80-C621-4FA1-9E2F-960C7F39315E}" srcOrd="0" destOrd="0" presId="urn:microsoft.com/office/officeart/2005/8/layout/cycle6"/>
    <dgm:cxn modelId="{40E4A8D1-94E8-4F21-9856-8AE3EE8849A6}" type="presOf" srcId="{1C4F3102-258A-4FBB-9617-BDE8CF166C6C}" destId="{F2F6FD9D-D4AB-4E2A-A756-4B5EDA8F8ED1}" srcOrd="0" destOrd="0" presId="urn:microsoft.com/office/officeart/2005/8/layout/cycle6"/>
    <dgm:cxn modelId="{F61BB0DE-D5B4-46F4-BD9A-5AD02E67D263}" srcId="{B9CC0000-44FB-4136-B93F-BAAD08C84733}" destId="{9E197F89-9A90-430D-A4E5-7C5D6F3C2F92}" srcOrd="5" destOrd="0" parTransId="{33AAAAF4-F660-4155-BD77-18BDC08B4785}" sibTransId="{11065CB8-CAC0-4953-81C6-7287B2C0E6AA}"/>
    <dgm:cxn modelId="{835F57E1-155F-4A33-89A3-B5D4B9B27E17}" type="presOf" srcId="{75ABF50C-60DE-4049-9119-653623A5E452}" destId="{C5F3B1EE-969D-4C8B-B231-CA8F59176136}" srcOrd="0" destOrd="0" presId="urn:microsoft.com/office/officeart/2005/8/layout/cycle6"/>
    <dgm:cxn modelId="{5616CEEC-E153-40C4-8821-8C7948595F2C}" srcId="{B9CC0000-44FB-4136-B93F-BAAD08C84733}" destId="{FC7D0855-4474-4C4B-89CF-5B55D5EA4D5C}" srcOrd="4" destOrd="0" parTransId="{3D619E71-D530-43F3-8917-4C72D51062CF}" sibTransId="{1F344020-DE68-4DE7-A184-72D8C0A18DA9}"/>
    <dgm:cxn modelId="{ED7108FD-F549-460A-83F9-941748C0D476}" srcId="{B9CC0000-44FB-4136-B93F-BAAD08C84733}" destId="{75ABF50C-60DE-4049-9119-653623A5E452}" srcOrd="7" destOrd="0" parTransId="{FDC2001D-0927-46C7-8E63-8ECB50B32112}" sibTransId="{FC961143-0F22-41C1-9224-82F047D4F63C}"/>
    <dgm:cxn modelId="{817E7199-6950-4726-ADE9-0A085D3E2688}" type="presParOf" srcId="{1D3B655C-B929-426D-A7DF-0DB9D4A81D8D}" destId="{31BBCC80-C621-4FA1-9E2F-960C7F39315E}" srcOrd="0" destOrd="0" presId="urn:microsoft.com/office/officeart/2005/8/layout/cycle6"/>
    <dgm:cxn modelId="{3D5F82AF-2F1F-4953-9B5C-3D327F510F21}" type="presParOf" srcId="{1D3B655C-B929-426D-A7DF-0DB9D4A81D8D}" destId="{2D54A9C7-6562-43DA-96FD-F7C05114DF2F}" srcOrd="1" destOrd="0" presId="urn:microsoft.com/office/officeart/2005/8/layout/cycle6"/>
    <dgm:cxn modelId="{D9177563-63D4-4A0E-B5ED-07EC66EC1C91}" type="presParOf" srcId="{1D3B655C-B929-426D-A7DF-0DB9D4A81D8D}" destId="{5A767667-BAFA-41B5-827F-512D8D645A57}" srcOrd="2" destOrd="0" presId="urn:microsoft.com/office/officeart/2005/8/layout/cycle6"/>
    <dgm:cxn modelId="{0A046FDF-19C3-48A7-9A24-321D6E0821DC}" type="presParOf" srcId="{1D3B655C-B929-426D-A7DF-0DB9D4A81D8D}" destId="{BE6D578A-5F75-4929-A6D6-49C68ED19B3C}" srcOrd="3" destOrd="0" presId="urn:microsoft.com/office/officeart/2005/8/layout/cycle6"/>
    <dgm:cxn modelId="{C8ED00E8-E822-477A-ABA0-E94FD64394BE}" type="presParOf" srcId="{1D3B655C-B929-426D-A7DF-0DB9D4A81D8D}" destId="{3409A538-C4CB-4C75-97C2-384168AD53EC}" srcOrd="4" destOrd="0" presId="urn:microsoft.com/office/officeart/2005/8/layout/cycle6"/>
    <dgm:cxn modelId="{065018C9-2565-46F8-8078-25ABD57FB81F}" type="presParOf" srcId="{1D3B655C-B929-426D-A7DF-0DB9D4A81D8D}" destId="{48B2CDEE-B2FC-455F-8FF7-199B9496CA07}" srcOrd="5" destOrd="0" presId="urn:microsoft.com/office/officeart/2005/8/layout/cycle6"/>
    <dgm:cxn modelId="{CC897A33-287B-4C8B-A128-0A0E5A8A3B61}" type="presParOf" srcId="{1D3B655C-B929-426D-A7DF-0DB9D4A81D8D}" destId="{CE8E3DB1-D0DC-42EE-A6A4-631894647FE3}" srcOrd="6" destOrd="0" presId="urn:microsoft.com/office/officeart/2005/8/layout/cycle6"/>
    <dgm:cxn modelId="{437FD088-737D-4CED-B1A1-B091840CB8B2}" type="presParOf" srcId="{1D3B655C-B929-426D-A7DF-0DB9D4A81D8D}" destId="{E248C9F7-580E-406E-AAF3-CF5B9DFECE72}" srcOrd="7" destOrd="0" presId="urn:microsoft.com/office/officeart/2005/8/layout/cycle6"/>
    <dgm:cxn modelId="{4D1FA279-B627-4A8E-BCD2-ED21CDCE7C03}" type="presParOf" srcId="{1D3B655C-B929-426D-A7DF-0DB9D4A81D8D}" destId="{115E8850-FBA1-4C83-A3CB-6F4210081930}" srcOrd="8" destOrd="0" presId="urn:microsoft.com/office/officeart/2005/8/layout/cycle6"/>
    <dgm:cxn modelId="{36B5C2D4-A395-4E57-8281-884D455B793E}" type="presParOf" srcId="{1D3B655C-B929-426D-A7DF-0DB9D4A81D8D}" destId="{1B159FEE-2139-4CE9-95FF-645E555D2B11}" srcOrd="9" destOrd="0" presId="urn:microsoft.com/office/officeart/2005/8/layout/cycle6"/>
    <dgm:cxn modelId="{E234B270-226E-4BCC-ADA4-61661B17749B}" type="presParOf" srcId="{1D3B655C-B929-426D-A7DF-0DB9D4A81D8D}" destId="{DA42297F-68EE-462F-8F5F-B8D47A720E14}" srcOrd="10" destOrd="0" presId="urn:microsoft.com/office/officeart/2005/8/layout/cycle6"/>
    <dgm:cxn modelId="{E221384C-24E1-4E8E-9348-CAA77C34060A}" type="presParOf" srcId="{1D3B655C-B929-426D-A7DF-0DB9D4A81D8D}" destId="{BF0881AE-21ED-492E-8B9B-617A06D1F29B}" srcOrd="11" destOrd="0" presId="urn:microsoft.com/office/officeart/2005/8/layout/cycle6"/>
    <dgm:cxn modelId="{481A756B-F5E4-4944-B940-09143006B907}" type="presParOf" srcId="{1D3B655C-B929-426D-A7DF-0DB9D4A81D8D}" destId="{63099903-5754-493F-ACEB-3B1C6ACB592A}" srcOrd="12" destOrd="0" presId="urn:microsoft.com/office/officeart/2005/8/layout/cycle6"/>
    <dgm:cxn modelId="{C2BBCF4F-D8F8-4D71-98AC-F0BEA0D7B953}" type="presParOf" srcId="{1D3B655C-B929-426D-A7DF-0DB9D4A81D8D}" destId="{9CAF9FEA-6225-4FBA-A98E-3294421D2796}" srcOrd="13" destOrd="0" presId="urn:microsoft.com/office/officeart/2005/8/layout/cycle6"/>
    <dgm:cxn modelId="{926686C8-2B02-4935-BF75-F59117811C2C}" type="presParOf" srcId="{1D3B655C-B929-426D-A7DF-0DB9D4A81D8D}" destId="{8CDEBC2D-1C66-4EBE-BE1C-80F63905DF75}" srcOrd="14" destOrd="0" presId="urn:microsoft.com/office/officeart/2005/8/layout/cycle6"/>
    <dgm:cxn modelId="{2835950C-A4E5-4487-A4D1-A5F85A1E989F}" type="presParOf" srcId="{1D3B655C-B929-426D-A7DF-0DB9D4A81D8D}" destId="{EF38CFED-78DC-4DF7-B455-328F1D346E61}" srcOrd="15" destOrd="0" presId="urn:microsoft.com/office/officeart/2005/8/layout/cycle6"/>
    <dgm:cxn modelId="{0D33F516-310D-41AC-9C70-F88734713EA7}" type="presParOf" srcId="{1D3B655C-B929-426D-A7DF-0DB9D4A81D8D}" destId="{9989CAAB-4687-44D7-BA46-7519FB993D0F}" srcOrd="16" destOrd="0" presId="urn:microsoft.com/office/officeart/2005/8/layout/cycle6"/>
    <dgm:cxn modelId="{2B2DCB8E-AB70-4B13-8688-46AE145CBC85}" type="presParOf" srcId="{1D3B655C-B929-426D-A7DF-0DB9D4A81D8D}" destId="{51CF1B12-8719-4A58-B5B7-7916F3368E17}" srcOrd="17" destOrd="0" presId="urn:microsoft.com/office/officeart/2005/8/layout/cycle6"/>
    <dgm:cxn modelId="{4906D2FB-8AD4-4EB6-8EF7-49307FDE8DB4}" type="presParOf" srcId="{1D3B655C-B929-426D-A7DF-0DB9D4A81D8D}" destId="{D910464D-9C1A-4175-BA26-6E9C5560C6E4}" srcOrd="18" destOrd="0" presId="urn:microsoft.com/office/officeart/2005/8/layout/cycle6"/>
    <dgm:cxn modelId="{CDC90A30-31A8-43A4-A744-2819688E8825}" type="presParOf" srcId="{1D3B655C-B929-426D-A7DF-0DB9D4A81D8D}" destId="{A0BE0015-541B-4914-8EB8-EC7E9C99B96B}" srcOrd="19" destOrd="0" presId="urn:microsoft.com/office/officeart/2005/8/layout/cycle6"/>
    <dgm:cxn modelId="{7FC9F3E4-A7DA-4036-9B53-D98F40CB22CA}" type="presParOf" srcId="{1D3B655C-B929-426D-A7DF-0DB9D4A81D8D}" destId="{E9A09151-9054-493A-BAD2-24F364CC89FF}" srcOrd="20" destOrd="0" presId="urn:microsoft.com/office/officeart/2005/8/layout/cycle6"/>
    <dgm:cxn modelId="{0C5DA392-1404-4A2C-B247-B3D7130C127E}" type="presParOf" srcId="{1D3B655C-B929-426D-A7DF-0DB9D4A81D8D}" destId="{C5F3B1EE-969D-4C8B-B231-CA8F59176136}" srcOrd="21" destOrd="0" presId="urn:microsoft.com/office/officeart/2005/8/layout/cycle6"/>
    <dgm:cxn modelId="{54CC64F2-5D14-42BB-A91C-75F0262785D4}" type="presParOf" srcId="{1D3B655C-B929-426D-A7DF-0DB9D4A81D8D}" destId="{7E40BCED-E572-4330-A5D2-753DA980F7FB}" srcOrd="22" destOrd="0" presId="urn:microsoft.com/office/officeart/2005/8/layout/cycle6"/>
    <dgm:cxn modelId="{FE1801C3-78A1-402D-A012-1A43BB00B3CA}" type="presParOf" srcId="{1D3B655C-B929-426D-A7DF-0DB9D4A81D8D}" destId="{14430B5A-F922-41C9-BC61-DDF045C28938}" srcOrd="23" destOrd="0" presId="urn:microsoft.com/office/officeart/2005/8/layout/cycle6"/>
    <dgm:cxn modelId="{5217FDC9-F029-447B-BDBF-F578C539AB0E}" type="presParOf" srcId="{1D3B655C-B929-426D-A7DF-0DB9D4A81D8D}" destId="{32D356CB-6F31-4AC1-A9D0-B520C1B431C9}" srcOrd="24" destOrd="0" presId="urn:microsoft.com/office/officeart/2005/8/layout/cycle6"/>
    <dgm:cxn modelId="{2B8A4DB3-52CC-4FA2-98ED-6B1F12A670B1}" type="presParOf" srcId="{1D3B655C-B929-426D-A7DF-0DB9D4A81D8D}" destId="{07FECC40-1631-4E26-98A0-8222DDDB91FD}" srcOrd="25" destOrd="0" presId="urn:microsoft.com/office/officeart/2005/8/layout/cycle6"/>
    <dgm:cxn modelId="{7FD050BC-255F-43C8-A1CB-73C3286CB2A0}" type="presParOf" srcId="{1D3B655C-B929-426D-A7DF-0DB9D4A81D8D}" destId="{F2F6FD9D-D4AB-4E2A-A756-4B5EDA8F8ED1}" srcOrd="26" destOrd="0" presId="urn:microsoft.com/office/officeart/2005/8/layout/cycle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6AC0ED-7439-4E30-8C29-4CDB19840985}" type="doc">
      <dgm:prSet loTypeId="urn:microsoft.com/office/officeart/2005/8/layout/hierarchy3" loCatId="list" qsTypeId="urn:microsoft.com/office/officeart/2005/8/quickstyle/simple2" qsCatId="simple" csTypeId="urn:microsoft.com/office/officeart/2005/8/colors/colorful1" csCatId="colorful" phldr="1"/>
      <dgm:spPr/>
      <dgm:t>
        <a:bodyPr/>
        <a:lstStyle/>
        <a:p>
          <a:endParaRPr lang="en-CA"/>
        </a:p>
      </dgm:t>
    </dgm:pt>
    <dgm:pt modelId="{1D762488-28C9-43E5-949F-5B52B16854CF}">
      <dgm:prSet phldrT="[Text]" phldr="0"/>
      <dgm:spPr/>
      <dgm:t>
        <a:bodyPr/>
        <a:lstStyle/>
        <a:p>
          <a:r>
            <a:rPr lang="en-US" b="1" u="sng" dirty="0"/>
            <a:t>Phase 1</a:t>
          </a:r>
        </a:p>
        <a:p>
          <a:r>
            <a:rPr lang="en-CA" b="1" dirty="0"/>
            <a:t>Readiness Intake</a:t>
          </a:r>
        </a:p>
      </dgm:t>
    </dgm:pt>
    <dgm:pt modelId="{49658084-728C-41A0-91CF-C5A241E5539F}" type="parTrans" cxnId="{66E1E568-2124-4E0E-A7CD-F0CDFF303DAD}">
      <dgm:prSet/>
      <dgm:spPr/>
      <dgm:t>
        <a:bodyPr/>
        <a:lstStyle/>
        <a:p>
          <a:endParaRPr lang="en-CA"/>
        </a:p>
      </dgm:t>
    </dgm:pt>
    <dgm:pt modelId="{E321CDE2-7207-4EFB-9473-7066E2DED54D}" type="sibTrans" cxnId="{66E1E568-2124-4E0E-A7CD-F0CDFF303DAD}">
      <dgm:prSet/>
      <dgm:spPr/>
      <dgm:t>
        <a:bodyPr/>
        <a:lstStyle/>
        <a:p>
          <a:endParaRPr lang="en-CA"/>
        </a:p>
      </dgm:t>
    </dgm:pt>
    <dgm:pt modelId="{B76BD562-B85C-4947-98E0-ECF765E265EA}">
      <dgm:prSet phldrT="[Text]" phldr="0" custT="1"/>
      <dgm:spPr/>
      <dgm:t>
        <a:bodyPr tIns="144000" anchor="ctr" anchorCtr="0"/>
        <a:lstStyle/>
        <a:p>
          <a:pPr algn="ctr"/>
          <a:r>
            <a:rPr lang="en-US" sz="1600" dirty="0"/>
            <a:t>Collaborate with LEA’s to map current systems</a:t>
          </a:r>
          <a:endParaRPr lang="en-CA" sz="1600" dirty="0"/>
        </a:p>
      </dgm:t>
    </dgm:pt>
    <dgm:pt modelId="{FBDA46B9-DCDD-4005-99CA-CA97DC065102}" type="parTrans" cxnId="{B91ECDEB-4ADE-44D2-AAE3-E9801CB90A5C}">
      <dgm:prSet/>
      <dgm:spPr/>
      <dgm:t>
        <a:bodyPr/>
        <a:lstStyle/>
        <a:p>
          <a:endParaRPr lang="en-CA"/>
        </a:p>
      </dgm:t>
    </dgm:pt>
    <dgm:pt modelId="{1A07E5F3-E482-4EF2-8450-608C337BAF4A}" type="sibTrans" cxnId="{B91ECDEB-4ADE-44D2-AAE3-E9801CB90A5C}">
      <dgm:prSet/>
      <dgm:spPr/>
      <dgm:t>
        <a:bodyPr/>
        <a:lstStyle/>
        <a:p>
          <a:endParaRPr lang="en-CA"/>
        </a:p>
      </dgm:t>
    </dgm:pt>
    <dgm:pt modelId="{23CBC754-684F-450A-BD0E-C0D7D7FAB04D}">
      <dgm:prSet phldrT="[Text]" phldr="0"/>
      <dgm:spPr/>
      <dgm:t>
        <a:bodyPr/>
        <a:lstStyle/>
        <a:p>
          <a:r>
            <a:rPr lang="en-US" b="1" u="sng" dirty="0"/>
            <a:t>Phase 5</a:t>
          </a:r>
        </a:p>
        <a:p>
          <a:r>
            <a:rPr lang="en-CA" b="1" dirty="0"/>
            <a:t>Ratification Readiness</a:t>
          </a:r>
        </a:p>
      </dgm:t>
    </dgm:pt>
    <dgm:pt modelId="{16ACA44F-9B67-4509-9661-AD05C71A4E5B}" type="parTrans" cxnId="{0DB317D9-17C2-4A7E-8739-9E805C81DFDC}">
      <dgm:prSet/>
      <dgm:spPr/>
      <dgm:t>
        <a:bodyPr/>
        <a:lstStyle/>
        <a:p>
          <a:endParaRPr lang="en-CA"/>
        </a:p>
      </dgm:t>
    </dgm:pt>
    <dgm:pt modelId="{0389D7F5-A7C9-4D19-819E-CB01754E0F9C}" type="sibTrans" cxnId="{0DB317D9-17C2-4A7E-8739-9E805C81DFDC}">
      <dgm:prSet/>
      <dgm:spPr/>
      <dgm:t>
        <a:bodyPr/>
        <a:lstStyle/>
        <a:p>
          <a:endParaRPr lang="en-CA"/>
        </a:p>
      </dgm:t>
    </dgm:pt>
    <dgm:pt modelId="{E2E2F6D9-5B6B-4F3C-A707-6D663BED844D}">
      <dgm:prSet/>
      <dgm:spPr/>
      <dgm:t>
        <a:bodyPr/>
        <a:lstStyle/>
        <a:p>
          <a:r>
            <a:rPr lang="en-US" b="1" u="sng" dirty="0"/>
            <a:t>Phase 4</a:t>
          </a:r>
        </a:p>
        <a:p>
          <a:r>
            <a:rPr lang="en-CA" b="1" dirty="0"/>
            <a:t>Review &amp; Finalize</a:t>
          </a:r>
        </a:p>
      </dgm:t>
    </dgm:pt>
    <dgm:pt modelId="{D66A9837-857F-4C9F-A186-09BB00FFDA20}" type="parTrans" cxnId="{1C3E5D27-FDDA-4976-A126-48FAE572E354}">
      <dgm:prSet/>
      <dgm:spPr/>
      <dgm:t>
        <a:bodyPr/>
        <a:lstStyle/>
        <a:p>
          <a:endParaRPr lang="en-CA"/>
        </a:p>
      </dgm:t>
    </dgm:pt>
    <dgm:pt modelId="{1D6F4D41-AD96-4C10-A228-2198B10EB5EA}" type="sibTrans" cxnId="{1C3E5D27-FDDA-4976-A126-48FAE572E354}">
      <dgm:prSet/>
      <dgm:spPr/>
      <dgm:t>
        <a:bodyPr/>
        <a:lstStyle/>
        <a:p>
          <a:endParaRPr lang="en-CA"/>
        </a:p>
      </dgm:t>
    </dgm:pt>
    <dgm:pt modelId="{44D57060-45BC-4712-AA2C-2CBD79B22A71}">
      <dgm:prSet/>
      <dgm:spPr/>
      <dgm:t>
        <a:bodyPr/>
        <a:lstStyle/>
        <a:p>
          <a:r>
            <a:rPr lang="en-US" b="1" u="sng" dirty="0"/>
            <a:t>Phase 2</a:t>
          </a:r>
        </a:p>
        <a:p>
          <a:r>
            <a:rPr lang="en-CA" b="1" dirty="0"/>
            <a:t>Engagement</a:t>
          </a:r>
          <a:r>
            <a:rPr lang="en-CA" dirty="0"/>
            <a:t> </a:t>
          </a:r>
        </a:p>
      </dgm:t>
    </dgm:pt>
    <dgm:pt modelId="{32963F68-F09F-4BDF-B4A2-CB1E58911923}" type="parTrans" cxnId="{34C7550C-EE26-4ADD-90B6-3AB34821E122}">
      <dgm:prSet/>
      <dgm:spPr/>
      <dgm:t>
        <a:bodyPr/>
        <a:lstStyle/>
        <a:p>
          <a:endParaRPr lang="en-CA"/>
        </a:p>
      </dgm:t>
    </dgm:pt>
    <dgm:pt modelId="{006D88C3-EA32-42D1-B858-2DE300C3AA6C}" type="sibTrans" cxnId="{34C7550C-EE26-4ADD-90B6-3AB34821E122}">
      <dgm:prSet/>
      <dgm:spPr/>
      <dgm:t>
        <a:bodyPr/>
        <a:lstStyle/>
        <a:p>
          <a:endParaRPr lang="en-CA"/>
        </a:p>
      </dgm:t>
    </dgm:pt>
    <dgm:pt modelId="{5C4ED1A5-CEDB-48AC-85CC-6289D9BE19D3}">
      <dgm:prSet/>
      <dgm:spPr/>
      <dgm:t>
        <a:bodyPr/>
        <a:lstStyle/>
        <a:p>
          <a:r>
            <a:rPr lang="en-US" b="1" u="sng" dirty="0"/>
            <a:t>Phase 3</a:t>
          </a:r>
        </a:p>
        <a:p>
          <a:r>
            <a:rPr lang="en-CA" b="1" dirty="0"/>
            <a:t>Draft LEC V1</a:t>
          </a:r>
        </a:p>
      </dgm:t>
    </dgm:pt>
    <dgm:pt modelId="{44D0619B-43A0-4CAB-A319-C673BB16CDA6}" type="parTrans" cxnId="{938112BD-82D3-4916-87AB-66443D264C90}">
      <dgm:prSet/>
      <dgm:spPr/>
      <dgm:t>
        <a:bodyPr/>
        <a:lstStyle/>
        <a:p>
          <a:endParaRPr lang="en-CA"/>
        </a:p>
      </dgm:t>
    </dgm:pt>
    <dgm:pt modelId="{6E0C3434-5933-4AE2-ACED-A0386358C7E5}" type="sibTrans" cxnId="{938112BD-82D3-4916-87AB-66443D264C90}">
      <dgm:prSet/>
      <dgm:spPr/>
      <dgm:t>
        <a:bodyPr/>
        <a:lstStyle/>
        <a:p>
          <a:endParaRPr lang="en-CA"/>
        </a:p>
      </dgm:t>
    </dgm:pt>
    <dgm:pt modelId="{FB1220CD-896F-4C75-AF9E-03870238C777}">
      <dgm:prSet phldrT="[Text]" phldr="0" custT="1"/>
      <dgm:spPr/>
      <dgm:t>
        <a:bodyPr tIns="144000" anchor="ctr" anchorCtr="0"/>
        <a:lstStyle/>
        <a:p>
          <a:pPr algn="ctr"/>
          <a:r>
            <a:rPr lang="en-US" sz="1400" dirty="0"/>
            <a:t>Establish a Working Group</a:t>
          </a:r>
          <a:endParaRPr lang="en-CA" sz="1400" dirty="0"/>
        </a:p>
      </dgm:t>
    </dgm:pt>
    <dgm:pt modelId="{17141AF5-EF5C-41BE-97A9-38598E3F9036}" type="parTrans" cxnId="{90EAFBE5-C8DD-4727-849D-730FABBE3A88}">
      <dgm:prSet/>
      <dgm:spPr/>
      <dgm:t>
        <a:bodyPr/>
        <a:lstStyle/>
        <a:p>
          <a:endParaRPr lang="en-CA"/>
        </a:p>
      </dgm:t>
    </dgm:pt>
    <dgm:pt modelId="{A1217214-7B8C-4BA5-A167-51B226EB3990}" type="sibTrans" cxnId="{90EAFBE5-C8DD-4727-849D-730FABBE3A88}">
      <dgm:prSet/>
      <dgm:spPr/>
      <dgm:t>
        <a:bodyPr/>
        <a:lstStyle/>
        <a:p>
          <a:endParaRPr lang="en-CA"/>
        </a:p>
      </dgm:t>
    </dgm:pt>
    <dgm:pt modelId="{89D8528F-3048-49B1-AEF4-D5D61702166C}">
      <dgm:prSet phldrT="[Text]" phldr="0" custT="1"/>
      <dgm:spPr/>
      <dgm:t>
        <a:bodyPr tIns="144000" anchor="ctr" anchorCtr="0"/>
        <a:lstStyle/>
        <a:p>
          <a:pPr algn="ctr"/>
          <a:r>
            <a:rPr lang="en-US" sz="1400" dirty="0"/>
            <a:t>Build awareness &amp; Understanding </a:t>
          </a:r>
          <a:endParaRPr lang="en-CA" sz="1400" dirty="0"/>
        </a:p>
      </dgm:t>
    </dgm:pt>
    <dgm:pt modelId="{7326442C-DBC2-4527-AF17-E015C46A2771}" type="parTrans" cxnId="{A0647797-59D5-496E-A8BC-532BAF55022E}">
      <dgm:prSet/>
      <dgm:spPr/>
      <dgm:t>
        <a:bodyPr/>
        <a:lstStyle/>
        <a:p>
          <a:endParaRPr lang="en-CA"/>
        </a:p>
      </dgm:t>
    </dgm:pt>
    <dgm:pt modelId="{CB6D5866-E19B-4F9B-B052-62BCF3E29BBC}" type="sibTrans" cxnId="{A0647797-59D5-496E-A8BC-532BAF55022E}">
      <dgm:prSet/>
      <dgm:spPr/>
      <dgm:t>
        <a:bodyPr/>
        <a:lstStyle/>
        <a:p>
          <a:endParaRPr lang="en-CA"/>
        </a:p>
      </dgm:t>
    </dgm:pt>
    <dgm:pt modelId="{67AB6F93-BF2E-4EE8-871A-50ED28C738FB}">
      <dgm:prSet/>
      <dgm:spPr/>
      <dgm:t>
        <a:bodyPr/>
        <a:lstStyle/>
        <a:p>
          <a:r>
            <a:rPr lang="en-US" dirty="0"/>
            <a:t>Develop engagement plans</a:t>
          </a:r>
        </a:p>
      </dgm:t>
    </dgm:pt>
    <dgm:pt modelId="{A0595234-B320-449F-B6CC-FEFD76F1DB78}" type="parTrans" cxnId="{8284CD40-9C28-471B-A72C-045CF56A5DC0}">
      <dgm:prSet/>
      <dgm:spPr/>
      <dgm:t>
        <a:bodyPr/>
        <a:lstStyle/>
        <a:p>
          <a:endParaRPr lang="en-CA"/>
        </a:p>
      </dgm:t>
    </dgm:pt>
    <dgm:pt modelId="{CF79AE3C-8D54-4A89-B4B0-13D5EA40F635}" type="sibTrans" cxnId="{8284CD40-9C28-471B-A72C-045CF56A5DC0}">
      <dgm:prSet/>
      <dgm:spPr/>
      <dgm:t>
        <a:bodyPr/>
        <a:lstStyle/>
        <a:p>
          <a:endParaRPr lang="en-CA"/>
        </a:p>
      </dgm:t>
    </dgm:pt>
    <dgm:pt modelId="{42948CFC-D654-426E-9C33-9911B69663A7}">
      <dgm:prSet/>
      <dgm:spPr/>
      <dgm:t>
        <a:bodyPr/>
        <a:lstStyle/>
        <a:p>
          <a:r>
            <a:rPr lang="en-US" dirty="0"/>
            <a:t>Community engagement </a:t>
          </a:r>
          <a:endParaRPr lang="en-CA" dirty="0"/>
        </a:p>
      </dgm:t>
    </dgm:pt>
    <dgm:pt modelId="{ED789847-60A5-458B-BF85-DEF11B16AFE4}" type="parTrans" cxnId="{D06BB49B-21E9-4988-B049-7FBF2776F11E}">
      <dgm:prSet/>
      <dgm:spPr/>
      <dgm:t>
        <a:bodyPr/>
        <a:lstStyle/>
        <a:p>
          <a:endParaRPr lang="en-CA"/>
        </a:p>
      </dgm:t>
    </dgm:pt>
    <dgm:pt modelId="{CCE26C98-5685-4EEC-B4B7-8263398629C7}" type="sibTrans" cxnId="{D06BB49B-21E9-4988-B049-7FBF2776F11E}">
      <dgm:prSet/>
      <dgm:spPr/>
      <dgm:t>
        <a:bodyPr/>
        <a:lstStyle/>
        <a:p>
          <a:endParaRPr lang="en-CA"/>
        </a:p>
      </dgm:t>
    </dgm:pt>
    <dgm:pt modelId="{7FAC8E18-F27B-4B18-ACEC-69DDD8A9387D}">
      <dgm:prSet/>
      <dgm:spPr/>
      <dgm:t>
        <a:bodyPr/>
        <a:lstStyle/>
        <a:p>
          <a:r>
            <a:rPr lang="en-US" dirty="0"/>
            <a:t>“What we heard” Report</a:t>
          </a:r>
          <a:endParaRPr lang="en-CA" dirty="0"/>
        </a:p>
      </dgm:t>
    </dgm:pt>
    <dgm:pt modelId="{26803B97-85BA-40EE-B02E-A135F962D2D5}" type="parTrans" cxnId="{976E91D0-696E-4EC4-834B-FBF1FD91F359}">
      <dgm:prSet/>
      <dgm:spPr/>
      <dgm:t>
        <a:bodyPr/>
        <a:lstStyle/>
        <a:p>
          <a:endParaRPr lang="en-CA"/>
        </a:p>
      </dgm:t>
    </dgm:pt>
    <dgm:pt modelId="{772E6213-B303-4DCF-B7EB-9FBC3D2FF741}" type="sibTrans" cxnId="{976E91D0-696E-4EC4-834B-FBF1FD91F359}">
      <dgm:prSet/>
      <dgm:spPr/>
      <dgm:t>
        <a:bodyPr/>
        <a:lstStyle/>
        <a:p>
          <a:endParaRPr lang="en-CA"/>
        </a:p>
      </dgm:t>
    </dgm:pt>
    <dgm:pt modelId="{030973A2-C127-4567-AE54-04DBBE7ABEC3}">
      <dgm:prSet/>
      <dgm:spPr/>
      <dgm:t>
        <a:bodyPr/>
        <a:lstStyle/>
        <a:p>
          <a:r>
            <a:rPr lang="en-US" dirty="0"/>
            <a:t>Code Framework Approval </a:t>
          </a:r>
          <a:endParaRPr lang="en-CA" dirty="0"/>
        </a:p>
      </dgm:t>
    </dgm:pt>
    <dgm:pt modelId="{CC92F57D-A6AA-4676-A2F3-3C9276B2C501}" type="parTrans" cxnId="{B3F27B37-25B6-4BE4-A03B-F426CAE38B65}">
      <dgm:prSet/>
      <dgm:spPr/>
      <dgm:t>
        <a:bodyPr/>
        <a:lstStyle/>
        <a:p>
          <a:endParaRPr lang="en-CA"/>
        </a:p>
      </dgm:t>
    </dgm:pt>
    <dgm:pt modelId="{77E02A0A-2741-4D8A-BEDF-E6CA9354C48D}" type="sibTrans" cxnId="{B3F27B37-25B6-4BE4-A03B-F426CAE38B65}">
      <dgm:prSet/>
      <dgm:spPr/>
      <dgm:t>
        <a:bodyPr/>
        <a:lstStyle/>
        <a:p>
          <a:endParaRPr lang="en-CA"/>
        </a:p>
      </dgm:t>
    </dgm:pt>
    <dgm:pt modelId="{67634318-9296-405E-9AF5-37B101747620}">
      <dgm:prSet/>
      <dgm:spPr/>
      <dgm:t>
        <a:bodyPr/>
        <a:lstStyle/>
        <a:p>
          <a:r>
            <a:rPr lang="en-US" dirty="0"/>
            <a:t>Drafting the Education Code</a:t>
          </a:r>
          <a:endParaRPr lang="en-CA" dirty="0"/>
        </a:p>
      </dgm:t>
    </dgm:pt>
    <dgm:pt modelId="{E13CFC52-481D-4C81-B0F6-47B841074F77}" type="parTrans" cxnId="{1C633DFA-1E51-422E-9E14-081B6A8452AE}">
      <dgm:prSet/>
      <dgm:spPr/>
      <dgm:t>
        <a:bodyPr/>
        <a:lstStyle/>
        <a:p>
          <a:endParaRPr lang="en-CA"/>
        </a:p>
      </dgm:t>
    </dgm:pt>
    <dgm:pt modelId="{411CEDA7-F56D-4498-AF39-E47FCF5CE8A0}" type="sibTrans" cxnId="{1C633DFA-1E51-422E-9E14-081B6A8452AE}">
      <dgm:prSet/>
      <dgm:spPr/>
      <dgm:t>
        <a:bodyPr/>
        <a:lstStyle/>
        <a:p>
          <a:endParaRPr lang="en-CA"/>
        </a:p>
      </dgm:t>
    </dgm:pt>
    <dgm:pt modelId="{88BE8DAE-BB73-484D-B6CB-770776CA810B}">
      <dgm:prSet/>
      <dgm:spPr/>
      <dgm:t>
        <a:bodyPr/>
        <a:lstStyle/>
        <a:p>
          <a:r>
            <a:rPr lang="en-US" dirty="0"/>
            <a:t>Validation &amp; Stress Testing </a:t>
          </a:r>
          <a:endParaRPr lang="en-CA" dirty="0"/>
        </a:p>
      </dgm:t>
    </dgm:pt>
    <dgm:pt modelId="{00A3C2B3-7777-4002-B9E3-5821F7812245}" type="parTrans" cxnId="{3BDEF6F4-B351-46EC-BB55-742B49127AE3}">
      <dgm:prSet/>
      <dgm:spPr/>
      <dgm:t>
        <a:bodyPr/>
        <a:lstStyle/>
        <a:p>
          <a:endParaRPr lang="en-CA"/>
        </a:p>
      </dgm:t>
    </dgm:pt>
    <dgm:pt modelId="{8A087507-6699-4FC3-857D-4E84E0F3C437}" type="sibTrans" cxnId="{3BDEF6F4-B351-46EC-BB55-742B49127AE3}">
      <dgm:prSet/>
      <dgm:spPr/>
      <dgm:t>
        <a:bodyPr/>
        <a:lstStyle/>
        <a:p>
          <a:endParaRPr lang="en-CA"/>
        </a:p>
      </dgm:t>
    </dgm:pt>
    <dgm:pt modelId="{7861DB3C-A0BE-4D5B-9867-88A4178D6237}">
      <dgm:prSet/>
      <dgm:spPr/>
      <dgm:t>
        <a:bodyPr/>
        <a:lstStyle/>
        <a:p>
          <a:r>
            <a:rPr lang="en-US" dirty="0"/>
            <a:t>Community Review Period</a:t>
          </a:r>
          <a:endParaRPr lang="en-CA" dirty="0"/>
        </a:p>
      </dgm:t>
    </dgm:pt>
    <dgm:pt modelId="{B4967BB3-DF00-4EFF-A3E1-D57DB235BF09}" type="parTrans" cxnId="{05E5583F-6BB8-4741-9C44-2BB735B15429}">
      <dgm:prSet/>
      <dgm:spPr/>
      <dgm:t>
        <a:bodyPr/>
        <a:lstStyle/>
        <a:p>
          <a:endParaRPr lang="en-CA"/>
        </a:p>
      </dgm:t>
    </dgm:pt>
    <dgm:pt modelId="{2AA58B82-A34E-461A-B390-0B0C1204B242}" type="sibTrans" cxnId="{05E5583F-6BB8-4741-9C44-2BB735B15429}">
      <dgm:prSet/>
      <dgm:spPr/>
      <dgm:t>
        <a:bodyPr/>
        <a:lstStyle/>
        <a:p>
          <a:endParaRPr lang="en-CA"/>
        </a:p>
      </dgm:t>
    </dgm:pt>
    <dgm:pt modelId="{7EDAFFAF-ADCA-4883-A98E-FC2EE254504A}">
      <dgm:prSet/>
      <dgm:spPr/>
      <dgm:t>
        <a:bodyPr/>
        <a:lstStyle/>
        <a:p>
          <a:r>
            <a:rPr lang="en-US" dirty="0"/>
            <a:t>Final Code Revision</a:t>
          </a:r>
          <a:endParaRPr lang="en-CA" dirty="0"/>
        </a:p>
      </dgm:t>
    </dgm:pt>
    <dgm:pt modelId="{F6A8E843-1F6E-4C19-86AA-56ED5C6D750B}" type="parTrans" cxnId="{78E7CB12-279D-4689-ACF9-5894DEBDE10D}">
      <dgm:prSet/>
      <dgm:spPr/>
      <dgm:t>
        <a:bodyPr/>
        <a:lstStyle/>
        <a:p>
          <a:endParaRPr lang="en-CA"/>
        </a:p>
      </dgm:t>
    </dgm:pt>
    <dgm:pt modelId="{43E2E74F-6646-4344-AEF1-4CDEABBFF95E}" type="sibTrans" cxnId="{78E7CB12-279D-4689-ACF9-5894DEBDE10D}">
      <dgm:prSet/>
      <dgm:spPr/>
      <dgm:t>
        <a:bodyPr/>
        <a:lstStyle/>
        <a:p>
          <a:endParaRPr lang="en-CA"/>
        </a:p>
      </dgm:t>
    </dgm:pt>
    <dgm:pt modelId="{235B0B78-7C44-4302-A023-541CD7D5BE2F}">
      <dgm:prSet/>
      <dgm:spPr/>
      <dgm:t>
        <a:bodyPr/>
        <a:lstStyle/>
        <a:p>
          <a:r>
            <a:rPr lang="en-US" dirty="0"/>
            <a:t>Ratification Readiness Package</a:t>
          </a:r>
          <a:endParaRPr lang="en-CA" dirty="0"/>
        </a:p>
      </dgm:t>
    </dgm:pt>
    <dgm:pt modelId="{2D1DCC52-4309-45C5-9039-C3F07BDBAD63}" type="parTrans" cxnId="{B16823ED-ADFE-4272-AEA8-A4DCB9F26BA2}">
      <dgm:prSet/>
      <dgm:spPr/>
      <dgm:t>
        <a:bodyPr/>
        <a:lstStyle/>
        <a:p>
          <a:endParaRPr lang="en-CA"/>
        </a:p>
      </dgm:t>
    </dgm:pt>
    <dgm:pt modelId="{1BFEF500-CE65-4187-906A-260E3725A2F0}" type="sibTrans" cxnId="{B16823ED-ADFE-4272-AEA8-A4DCB9F26BA2}">
      <dgm:prSet/>
      <dgm:spPr/>
      <dgm:t>
        <a:bodyPr/>
        <a:lstStyle/>
        <a:p>
          <a:endParaRPr lang="en-CA"/>
        </a:p>
      </dgm:t>
    </dgm:pt>
    <dgm:pt modelId="{C5B5E5D3-0B5A-4F60-9C92-39F2E7D5DC77}">
      <dgm:prSet/>
      <dgm:spPr/>
      <dgm:t>
        <a:bodyPr/>
        <a:lstStyle/>
        <a:p>
          <a:r>
            <a:rPr lang="en-US" dirty="0"/>
            <a:t> Final Leadership Review / Sign-off</a:t>
          </a:r>
          <a:endParaRPr lang="en-CA" dirty="0"/>
        </a:p>
      </dgm:t>
    </dgm:pt>
    <dgm:pt modelId="{394AB4E3-748A-41DC-A653-6FC1CF7D159B}" type="parTrans" cxnId="{0C6DE32F-AB32-4376-87F6-F112AA9AE681}">
      <dgm:prSet/>
      <dgm:spPr/>
      <dgm:t>
        <a:bodyPr/>
        <a:lstStyle/>
        <a:p>
          <a:endParaRPr lang="en-CA"/>
        </a:p>
      </dgm:t>
    </dgm:pt>
    <dgm:pt modelId="{C04F31C0-AF90-4454-B849-EB43393D7634}" type="sibTrans" cxnId="{0C6DE32F-AB32-4376-87F6-F112AA9AE681}">
      <dgm:prSet/>
      <dgm:spPr/>
      <dgm:t>
        <a:bodyPr/>
        <a:lstStyle/>
        <a:p>
          <a:endParaRPr lang="en-CA"/>
        </a:p>
      </dgm:t>
    </dgm:pt>
    <dgm:pt modelId="{E7090386-FA3C-4DD4-BE9E-9106EA96CB3E}" type="pres">
      <dgm:prSet presAssocID="{936AC0ED-7439-4E30-8C29-4CDB19840985}" presName="diagram" presStyleCnt="0">
        <dgm:presLayoutVars>
          <dgm:chPref val="1"/>
          <dgm:dir/>
          <dgm:animOne val="branch"/>
          <dgm:animLvl val="lvl"/>
          <dgm:resizeHandles/>
        </dgm:presLayoutVars>
      </dgm:prSet>
      <dgm:spPr/>
    </dgm:pt>
    <dgm:pt modelId="{18FEA82E-5C2A-47D9-A021-146D4A95FDDE}" type="pres">
      <dgm:prSet presAssocID="{1D762488-28C9-43E5-949F-5B52B16854CF}" presName="root" presStyleCnt="0"/>
      <dgm:spPr/>
    </dgm:pt>
    <dgm:pt modelId="{7F9E003A-84B6-4396-AC8E-D49092FEEB77}" type="pres">
      <dgm:prSet presAssocID="{1D762488-28C9-43E5-949F-5B52B16854CF}" presName="rootComposite" presStyleCnt="0"/>
      <dgm:spPr/>
    </dgm:pt>
    <dgm:pt modelId="{7774CCC6-53FA-4969-B4D2-C73579715753}" type="pres">
      <dgm:prSet presAssocID="{1D762488-28C9-43E5-949F-5B52B16854CF}" presName="rootText" presStyleLbl="node1" presStyleIdx="0" presStyleCnt="5"/>
      <dgm:spPr/>
    </dgm:pt>
    <dgm:pt modelId="{1C358BD8-CE72-4510-96F8-BEF4006E41E0}" type="pres">
      <dgm:prSet presAssocID="{1D762488-28C9-43E5-949F-5B52B16854CF}" presName="rootConnector" presStyleLbl="node1" presStyleIdx="0" presStyleCnt="5"/>
      <dgm:spPr/>
    </dgm:pt>
    <dgm:pt modelId="{B57B4249-CE0D-47C5-A5A2-2AB5521C2148}" type="pres">
      <dgm:prSet presAssocID="{1D762488-28C9-43E5-949F-5B52B16854CF}" presName="childShape" presStyleCnt="0"/>
      <dgm:spPr/>
    </dgm:pt>
    <dgm:pt modelId="{6E581396-A0DA-4112-8875-0FACA8572A80}" type="pres">
      <dgm:prSet presAssocID="{FBDA46B9-DCDD-4005-99CA-CA97DC065102}" presName="Name13" presStyleLbl="parChTrans1D2" presStyleIdx="0" presStyleCnt="13"/>
      <dgm:spPr/>
    </dgm:pt>
    <dgm:pt modelId="{9314AD73-20EB-4845-B32E-BEC976DDD5BF}" type="pres">
      <dgm:prSet presAssocID="{B76BD562-B85C-4947-98E0-ECF765E265EA}" presName="childText" presStyleLbl="bgAcc1" presStyleIdx="0" presStyleCnt="13" custScaleY="160492">
        <dgm:presLayoutVars>
          <dgm:bulletEnabled val="1"/>
        </dgm:presLayoutVars>
      </dgm:prSet>
      <dgm:spPr/>
    </dgm:pt>
    <dgm:pt modelId="{4205D56F-612D-432E-A14A-22E9C486C8DF}" type="pres">
      <dgm:prSet presAssocID="{17141AF5-EF5C-41BE-97A9-38598E3F9036}" presName="Name13" presStyleLbl="parChTrans1D2" presStyleIdx="1" presStyleCnt="13"/>
      <dgm:spPr/>
    </dgm:pt>
    <dgm:pt modelId="{4A1D5C2A-3D61-48E8-81B9-2F4ADB342AEE}" type="pres">
      <dgm:prSet presAssocID="{FB1220CD-896F-4C75-AF9E-03870238C777}" presName="childText" presStyleLbl="bgAcc1" presStyleIdx="1" presStyleCnt="13">
        <dgm:presLayoutVars>
          <dgm:bulletEnabled val="1"/>
        </dgm:presLayoutVars>
      </dgm:prSet>
      <dgm:spPr/>
    </dgm:pt>
    <dgm:pt modelId="{794E83C8-3EE6-4734-8E96-799395C4C463}" type="pres">
      <dgm:prSet presAssocID="{7326442C-DBC2-4527-AF17-E015C46A2771}" presName="Name13" presStyleLbl="parChTrans1D2" presStyleIdx="2" presStyleCnt="13"/>
      <dgm:spPr/>
    </dgm:pt>
    <dgm:pt modelId="{1C35C038-42A3-4AB1-95FC-1DFF4E70D832}" type="pres">
      <dgm:prSet presAssocID="{89D8528F-3048-49B1-AEF4-D5D61702166C}" presName="childText" presStyleLbl="bgAcc1" presStyleIdx="2" presStyleCnt="13">
        <dgm:presLayoutVars>
          <dgm:bulletEnabled val="1"/>
        </dgm:presLayoutVars>
      </dgm:prSet>
      <dgm:spPr/>
    </dgm:pt>
    <dgm:pt modelId="{3DEA457E-89BD-47B0-9581-62702509C8CE}" type="pres">
      <dgm:prSet presAssocID="{44D57060-45BC-4712-AA2C-2CBD79B22A71}" presName="root" presStyleCnt="0"/>
      <dgm:spPr/>
    </dgm:pt>
    <dgm:pt modelId="{48B713E6-58E7-4607-B66E-9907A3892A0E}" type="pres">
      <dgm:prSet presAssocID="{44D57060-45BC-4712-AA2C-2CBD79B22A71}" presName="rootComposite" presStyleCnt="0"/>
      <dgm:spPr/>
    </dgm:pt>
    <dgm:pt modelId="{E5249983-C87F-4143-B2EE-0F10A2326F56}" type="pres">
      <dgm:prSet presAssocID="{44D57060-45BC-4712-AA2C-2CBD79B22A71}" presName="rootText" presStyleLbl="node1" presStyleIdx="1" presStyleCnt="5"/>
      <dgm:spPr/>
    </dgm:pt>
    <dgm:pt modelId="{3B91BEFF-E987-4731-AA54-58EA12AC62A7}" type="pres">
      <dgm:prSet presAssocID="{44D57060-45BC-4712-AA2C-2CBD79B22A71}" presName="rootConnector" presStyleLbl="node1" presStyleIdx="1" presStyleCnt="5"/>
      <dgm:spPr/>
    </dgm:pt>
    <dgm:pt modelId="{E458922C-A8FB-4B4D-AAF1-11DFFC1E17CA}" type="pres">
      <dgm:prSet presAssocID="{44D57060-45BC-4712-AA2C-2CBD79B22A71}" presName="childShape" presStyleCnt="0"/>
      <dgm:spPr/>
    </dgm:pt>
    <dgm:pt modelId="{856924BE-3AE5-433E-A4C7-0C6D01D8B3D6}" type="pres">
      <dgm:prSet presAssocID="{A0595234-B320-449F-B6CC-FEFD76F1DB78}" presName="Name13" presStyleLbl="parChTrans1D2" presStyleIdx="3" presStyleCnt="13"/>
      <dgm:spPr/>
    </dgm:pt>
    <dgm:pt modelId="{AAB789E5-46E8-4CD0-9485-D2374CF434AE}" type="pres">
      <dgm:prSet presAssocID="{67AB6F93-BF2E-4EE8-871A-50ED28C738FB}" presName="childText" presStyleLbl="bgAcc1" presStyleIdx="3" presStyleCnt="13">
        <dgm:presLayoutVars>
          <dgm:bulletEnabled val="1"/>
        </dgm:presLayoutVars>
      </dgm:prSet>
      <dgm:spPr/>
    </dgm:pt>
    <dgm:pt modelId="{A6199DD6-7C3A-4C12-AF94-15A1F91E381E}" type="pres">
      <dgm:prSet presAssocID="{ED789847-60A5-458B-BF85-DEF11B16AFE4}" presName="Name13" presStyleLbl="parChTrans1D2" presStyleIdx="4" presStyleCnt="13"/>
      <dgm:spPr/>
    </dgm:pt>
    <dgm:pt modelId="{B6263419-3DF8-4DB5-89AA-637203F116A8}" type="pres">
      <dgm:prSet presAssocID="{42948CFC-D654-426E-9C33-9911B69663A7}" presName="childText" presStyleLbl="bgAcc1" presStyleIdx="4" presStyleCnt="13">
        <dgm:presLayoutVars>
          <dgm:bulletEnabled val="1"/>
        </dgm:presLayoutVars>
      </dgm:prSet>
      <dgm:spPr/>
    </dgm:pt>
    <dgm:pt modelId="{F773AF3A-2F01-406D-98CF-7C0380B8FDA4}" type="pres">
      <dgm:prSet presAssocID="{26803B97-85BA-40EE-B02E-A135F962D2D5}" presName="Name13" presStyleLbl="parChTrans1D2" presStyleIdx="5" presStyleCnt="13"/>
      <dgm:spPr/>
    </dgm:pt>
    <dgm:pt modelId="{59B9B3FD-355C-400F-9973-07ABED04332F}" type="pres">
      <dgm:prSet presAssocID="{7FAC8E18-F27B-4B18-ACEC-69DDD8A9387D}" presName="childText" presStyleLbl="bgAcc1" presStyleIdx="5" presStyleCnt="13">
        <dgm:presLayoutVars>
          <dgm:bulletEnabled val="1"/>
        </dgm:presLayoutVars>
      </dgm:prSet>
      <dgm:spPr/>
    </dgm:pt>
    <dgm:pt modelId="{A49A37D4-161B-4796-84B9-2BAF48AB1098}" type="pres">
      <dgm:prSet presAssocID="{5C4ED1A5-CEDB-48AC-85CC-6289D9BE19D3}" presName="root" presStyleCnt="0"/>
      <dgm:spPr/>
    </dgm:pt>
    <dgm:pt modelId="{94911E1E-F109-4F04-A337-004F8FCB1FE5}" type="pres">
      <dgm:prSet presAssocID="{5C4ED1A5-CEDB-48AC-85CC-6289D9BE19D3}" presName="rootComposite" presStyleCnt="0"/>
      <dgm:spPr/>
    </dgm:pt>
    <dgm:pt modelId="{BF4A73B3-D53A-4644-BF17-AEE6021C9326}" type="pres">
      <dgm:prSet presAssocID="{5C4ED1A5-CEDB-48AC-85CC-6289D9BE19D3}" presName="rootText" presStyleLbl="node1" presStyleIdx="2" presStyleCnt="5"/>
      <dgm:spPr/>
    </dgm:pt>
    <dgm:pt modelId="{BA9583FF-CCE3-46A6-8CCD-20BF07CFCC6D}" type="pres">
      <dgm:prSet presAssocID="{5C4ED1A5-CEDB-48AC-85CC-6289D9BE19D3}" presName="rootConnector" presStyleLbl="node1" presStyleIdx="2" presStyleCnt="5"/>
      <dgm:spPr/>
    </dgm:pt>
    <dgm:pt modelId="{984457A5-313D-40AC-A85A-B87B9F35ABD3}" type="pres">
      <dgm:prSet presAssocID="{5C4ED1A5-CEDB-48AC-85CC-6289D9BE19D3}" presName="childShape" presStyleCnt="0"/>
      <dgm:spPr/>
    </dgm:pt>
    <dgm:pt modelId="{4967555D-C371-47A8-9052-847D1C7EB2E0}" type="pres">
      <dgm:prSet presAssocID="{CC92F57D-A6AA-4676-A2F3-3C9276B2C501}" presName="Name13" presStyleLbl="parChTrans1D2" presStyleIdx="6" presStyleCnt="13"/>
      <dgm:spPr/>
    </dgm:pt>
    <dgm:pt modelId="{9D495452-4385-41EA-88AA-0BF5CDD774C9}" type="pres">
      <dgm:prSet presAssocID="{030973A2-C127-4567-AE54-04DBBE7ABEC3}" presName="childText" presStyleLbl="bgAcc1" presStyleIdx="6" presStyleCnt="13">
        <dgm:presLayoutVars>
          <dgm:bulletEnabled val="1"/>
        </dgm:presLayoutVars>
      </dgm:prSet>
      <dgm:spPr/>
    </dgm:pt>
    <dgm:pt modelId="{B3428BE6-0B28-419E-9E76-F62C3D723799}" type="pres">
      <dgm:prSet presAssocID="{E13CFC52-481D-4C81-B0F6-47B841074F77}" presName="Name13" presStyleLbl="parChTrans1D2" presStyleIdx="7" presStyleCnt="13"/>
      <dgm:spPr/>
    </dgm:pt>
    <dgm:pt modelId="{5ACA3B21-534D-47CA-8FE5-68C1837CE1BD}" type="pres">
      <dgm:prSet presAssocID="{67634318-9296-405E-9AF5-37B101747620}" presName="childText" presStyleLbl="bgAcc1" presStyleIdx="7" presStyleCnt="13">
        <dgm:presLayoutVars>
          <dgm:bulletEnabled val="1"/>
        </dgm:presLayoutVars>
      </dgm:prSet>
      <dgm:spPr/>
    </dgm:pt>
    <dgm:pt modelId="{2756491D-B68E-4E61-A979-6B3E6EE7A87E}" type="pres">
      <dgm:prSet presAssocID="{00A3C2B3-7777-4002-B9E3-5821F7812245}" presName="Name13" presStyleLbl="parChTrans1D2" presStyleIdx="8" presStyleCnt="13"/>
      <dgm:spPr/>
    </dgm:pt>
    <dgm:pt modelId="{565A62BC-7F8D-4E35-9FF8-21E5A9C6380C}" type="pres">
      <dgm:prSet presAssocID="{88BE8DAE-BB73-484D-B6CB-770776CA810B}" presName="childText" presStyleLbl="bgAcc1" presStyleIdx="8" presStyleCnt="13">
        <dgm:presLayoutVars>
          <dgm:bulletEnabled val="1"/>
        </dgm:presLayoutVars>
      </dgm:prSet>
      <dgm:spPr/>
    </dgm:pt>
    <dgm:pt modelId="{5B8FE2C4-5F09-4D27-B162-CDE4005775C9}" type="pres">
      <dgm:prSet presAssocID="{E2E2F6D9-5B6B-4F3C-A707-6D663BED844D}" presName="root" presStyleCnt="0"/>
      <dgm:spPr/>
    </dgm:pt>
    <dgm:pt modelId="{ED0D1D02-A1D3-491A-9ABA-A55B7D511538}" type="pres">
      <dgm:prSet presAssocID="{E2E2F6D9-5B6B-4F3C-A707-6D663BED844D}" presName="rootComposite" presStyleCnt="0"/>
      <dgm:spPr/>
    </dgm:pt>
    <dgm:pt modelId="{938B783C-E3AF-4D68-AB61-3407691CE35F}" type="pres">
      <dgm:prSet presAssocID="{E2E2F6D9-5B6B-4F3C-A707-6D663BED844D}" presName="rootText" presStyleLbl="node1" presStyleIdx="3" presStyleCnt="5"/>
      <dgm:spPr/>
    </dgm:pt>
    <dgm:pt modelId="{FC6F6165-1CBE-47A9-A648-6AE6C369B511}" type="pres">
      <dgm:prSet presAssocID="{E2E2F6D9-5B6B-4F3C-A707-6D663BED844D}" presName="rootConnector" presStyleLbl="node1" presStyleIdx="3" presStyleCnt="5"/>
      <dgm:spPr/>
    </dgm:pt>
    <dgm:pt modelId="{78B1FE7F-F428-455B-B064-E9AE5C481795}" type="pres">
      <dgm:prSet presAssocID="{E2E2F6D9-5B6B-4F3C-A707-6D663BED844D}" presName="childShape" presStyleCnt="0"/>
      <dgm:spPr/>
    </dgm:pt>
    <dgm:pt modelId="{0FD93299-B156-40A5-8F42-C955CC1D195F}" type="pres">
      <dgm:prSet presAssocID="{B4967BB3-DF00-4EFF-A3E1-D57DB235BF09}" presName="Name13" presStyleLbl="parChTrans1D2" presStyleIdx="9" presStyleCnt="13"/>
      <dgm:spPr/>
    </dgm:pt>
    <dgm:pt modelId="{B90A21B7-B629-4821-AF52-A2BCB77E9DB9}" type="pres">
      <dgm:prSet presAssocID="{7861DB3C-A0BE-4D5B-9867-88A4178D6237}" presName="childText" presStyleLbl="bgAcc1" presStyleIdx="9" presStyleCnt="13">
        <dgm:presLayoutVars>
          <dgm:bulletEnabled val="1"/>
        </dgm:presLayoutVars>
      </dgm:prSet>
      <dgm:spPr/>
    </dgm:pt>
    <dgm:pt modelId="{7A5E30FD-DB96-40B9-BB42-D0E256C233E1}" type="pres">
      <dgm:prSet presAssocID="{F6A8E843-1F6E-4C19-86AA-56ED5C6D750B}" presName="Name13" presStyleLbl="parChTrans1D2" presStyleIdx="10" presStyleCnt="13"/>
      <dgm:spPr/>
    </dgm:pt>
    <dgm:pt modelId="{046EEBD0-6330-4C00-B100-FB9B427AE15D}" type="pres">
      <dgm:prSet presAssocID="{7EDAFFAF-ADCA-4883-A98E-FC2EE254504A}" presName="childText" presStyleLbl="bgAcc1" presStyleIdx="10" presStyleCnt="13">
        <dgm:presLayoutVars>
          <dgm:bulletEnabled val="1"/>
        </dgm:presLayoutVars>
      </dgm:prSet>
      <dgm:spPr/>
    </dgm:pt>
    <dgm:pt modelId="{415E08D8-CB05-4215-A382-A7910D5E0A76}" type="pres">
      <dgm:prSet presAssocID="{23CBC754-684F-450A-BD0E-C0D7D7FAB04D}" presName="root" presStyleCnt="0"/>
      <dgm:spPr/>
    </dgm:pt>
    <dgm:pt modelId="{557026CD-6439-43AA-B890-F37A8C9EB8B0}" type="pres">
      <dgm:prSet presAssocID="{23CBC754-684F-450A-BD0E-C0D7D7FAB04D}" presName="rootComposite" presStyleCnt="0"/>
      <dgm:spPr/>
    </dgm:pt>
    <dgm:pt modelId="{09275BD9-12DF-478A-BC10-B4F7936CA3CC}" type="pres">
      <dgm:prSet presAssocID="{23CBC754-684F-450A-BD0E-C0D7D7FAB04D}" presName="rootText" presStyleLbl="node1" presStyleIdx="4" presStyleCnt="5"/>
      <dgm:spPr/>
    </dgm:pt>
    <dgm:pt modelId="{FFE4054C-8662-4185-A32C-73C5599A2665}" type="pres">
      <dgm:prSet presAssocID="{23CBC754-684F-450A-BD0E-C0D7D7FAB04D}" presName="rootConnector" presStyleLbl="node1" presStyleIdx="4" presStyleCnt="5"/>
      <dgm:spPr/>
    </dgm:pt>
    <dgm:pt modelId="{D2C0EFF7-49F3-4F1F-AD82-CBFA116A5D9B}" type="pres">
      <dgm:prSet presAssocID="{23CBC754-684F-450A-BD0E-C0D7D7FAB04D}" presName="childShape" presStyleCnt="0"/>
      <dgm:spPr/>
    </dgm:pt>
    <dgm:pt modelId="{0ABDEBC5-22ED-4314-ABD4-68AAD7AD2E05}" type="pres">
      <dgm:prSet presAssocID="{2D1DCC52-4309-45C5-9039-C3F07BDBAD63}" presName="Name13" presStyleLbl="parChTrans1D2" presStyleIdx="11" presStyleCnt="13"/>
      <dgm:spPr/>
    </dgm:pt>
    <dgm:pt modelId="{B35F0E62-A47D-44FD-97CB-E1D2E5918200}" type="pres">
      <dgm:prSet presAssocID="{235B0B78-7C44-4302-A023-541CD7D5BE2F}" presName="childText" presStyleLbl="bgAcc1" presStyleIdx="11" presStyleCnt="13">
        <dgm:presLayoutVars>
          <dgm:bulletEnabled val="1"/>
        </dgm:presLayoutVars>
      </dgm:prSet>
      <dgm:spPr/>
    </dgm:pt>
    <dgm:pt modelId="{8EEC9FAA-2DA3-45E9-ABDE-9202B8CFAF9D}" type="pres">
      <dgm:prSet presAssocID="{394AB4E3-748A-41DC-A653-6FC1CF7D159B}" presName="Name13" presStyleLbl="parChTrans1D2" presStyleIdx="12" presStyleCnt="13"/>
      <dgm:spPr/>
    </dgm:pt>
    <dgm:pt modelId="{A02C4E41-138E-4A0B-84CE-65C495136547}" type="pres">
      <dgm:prSet presAssocID="{C5B5E5D3-0B5A-4F60-9C92-39F2E7D5DC77}" presName="childText" presStyleLbl="bgAcc1" presStyleIdx="12" presStyleCnt="13">
        <dgm:presLayoutVars>
          <dgm:bulletEnabled val="1"/>
        </dgm:presLayoutVars>
      </dgm:prSet>
      <dgm:spPr/>
    </dgm:pt>
  </dgm:ptLst>
  <dgm:cxnLst>
    <dgm:cxn modelId="{A5152900-36E1-46E9-B4CC-F3F873244899}" type="presOf" srcId="{67634318-9296-405E-9AF5-37B101747620}" destId="{5ACA3B21-534D-47CA-8FE5-68C1837CE1BD}" srcOrd="0" destOrd="0" presId="urn:microsoft.com/office/officeart/2005/8/layout/hierarchy3"/>
    <dgm:cxn modelId="{539F070C-65DA-4106-A4BF-0183EB60929E}" type="presOf" srcId="{CC92F57D-A6AA-4676-A2F3-3C9276B2C501}" destId="{4967555D-C371-47A8-9052-847D1C7EB2E0}" srcOrd="0" destOrd="0" presId="urn:microsoft.com/office/officeart/2005/8/layout/hierarchy3"/>
    <dgm:cxn modelId="{34C7550C-EE26-4ADD-90B6-3AB34821E122}" srcId="{936AC0ED-7439-4E30-8C29-4CDB19840985}" destId="{44D57060-45BC-4712-AA2C-2CBD79B22A71}" srcOrd="1" destOrd="0" parTransId="{32963F68-F09F-4BDF-B4A2-CB1E58911923}" sibTransId="{006D88C3-EA32-42D1-B858-2DE300C3AA6C}"/>
    <dgm:cxn modelId="{78E7CB12-279D-4689-ACF9-5894DEBDE10D}" srcId="{E2E2F6D9-5B6B-4F3C-A707-6D663BED844D}" destId="{7EDAFFAF-ADCA-4883-A98E-FC2EE254504A}" srcOrd="1" destOrd="0" parTransId="{F6A8E843-1F6E-4C19-86AA-56ED5C6D750B}" sibTransId="{43E2E74F-6646-4344-AEF1-4CDEABBFF95E}"/>
    <dgm:cxn modelId="{F6AB5514-EC38-4E31-B5BA-F971E559976A}" type="presOf" srcId="{67AB6F93-BF2E-4EE8-871A-50ED28C738FB}" destId="{AAB789E5-46E8-4CD0-9485-D2374CF434AE}" srcOrd="0" destOrd="0" presId="urn:microsoft.com/office/officeart/2005/8/layout/hierarchy3"/>
    <dgm:cxn modelId="{5277CD1A-C579-4B33-A94A-F7A16EBA7F90}" type="presOf" srcId="{00A3C2B3-7777-4002-B9E3-5821F7812245}" destId="{2756491D-B68E-4E61-A979-6B3E6EE7A87E}" srcOrd="0" destOrd="0" presId="urn:microsoft.com/office/officeart/2005/8/layout/hierarchy3"/>
    <dgm:cxn modelId="{FA206C1E-FC7E-4D30-A4C7-2542FD9E27A9}" type="presOf" srcId="{23CBC754-684F-450A-BD0E-C0D7D7FAB04D}" destId="{FFE4054C-8662-4185-A32C-73C5599A2665}" srcOrd="1" destOrd="0" presId="urn:microsoft.com/office/officeart/2005/8/layout/hierarchy3"/>
    <dgm:cxn modelId="{1C3E5D27-FDDA-4976-A126-48FAE572E354}" srcId="{936AC0ED-7439-4E30-8C29-4CDB19840985}" destId="{E2E2F6D9-5B6B-4F3C-A707-6D663BED844D}" srcOrd="3" destOrd="0" parTransId="{D66A9837-857F-4C9F-A186-09BB00FFDA20}" sibTransId="{1D6F4D41-AD96-4C10-A228-2198B10EB5EA}"/>
    <dgm:cxn modelId="{AA43552F-30D1-4712-A9A4-BB00D9076D97}" type="presOf" srcId="{E13CFC52-481D-4C81-B0F6-47B841074F77}" destId="{B3428BE6-0B28-419E-9E76-F62C3D723799}" srcOrd="0" destOrd="0" presId="urn:microsoft.com/office/officeart/2005/8/layout/hierarchy3"/>
    <dgm:cxn modelId="{0C6DE32F-AB32-4376-87F6-F112AA9AE681}" srcId="{23CBC754-684F-450A-BD0E-C0D7D7FAB04D}" destId="{C5B5E5D3-0B5A-4F60-9C92-39F2E7D5DC77}" srcOrd="1" destOrd="0" parTransId="{394AB4E3-748A-41DC-A653-6FC1CF7D159B}" sibTransId="{C04F31C0-AF90-4454-B849-EB43393D7634}"/>
    <dgm:cxn modelId="{04D98E30-C671-4D2B-8160-96461FDC983F}" type="presOf" srcId="{C5B5E5D3-0B5A-4F60-9C92-39F2E7D5DC77}" destId="{A02C4E41-138E-4A0B-84CE-65C495136547}" srcOrd="0" destOrd="0" presId="urn:microsoft.com/office/officeart/2005/8/layout/hierarchy3"/>
    <dgm:cxn modelId="{B3F27B37-25B6-4BE4-A03B-F426CAE38B65}" srcId="{5C4ED1A5-CEDB-48AC-85CC-6289D9BE19D3}" destId="{030973A2-C127-4567-AE54-04DBBE7ABEC3}" srcOrd="0" destOrd="0" parTransId="{CC92F57D-A6AA-4676-A2F3-3C9276B2C501}" sibTransId="{77E02A0A-2741-4D8A-BEDF-E6CA9354C48D}"/>
    <dgm:cxn modelId="{369B5639-237D-434D-8699-A69C9920FD51}" type="presOf" srcId="{1D762488-28C9-43E5-949F-5B52B16854CF}" destId="{7774CCC6-53FA-4969-B4D2-C73579715753}" srcOrd="0" destOrd="0" presId="urn:microsoft.com/office/officeart/2005/8/layout/hierarchy3"/>
    <dgm:cxn modelId="{05E5583F-6BB8-4741-9C44-2BB735B15429}" srcId="{E2E2F6D9-5B6B-4F3C-A707-6D663BED844D}" destId="{7861DB3C-A0BE-4D5B-9867-88A4178D6237}" srcOrd="0" destOrd="0" parTransId="{B4967BB3-DF00-4EFF-A3E1-D57DB235BF09}" sibTransId="{2AA58B82-A34E-461A-B390-0B0C1204B242}"/>
    <dgm:cxn modelId="{C613F03F-B875-4706-80CB-9318BF60F061}" type="presOf" srcId="{B76BD562-B85C-4947-98E0-ECF765E265EA}" destId="{9314AD73-20EB-4845-B32E-BEC976DDD5BF}" srcOrd="0" destOrd="0" presId="urn:microsoft.com/office/officeart/2005/8/layout/hierarchy3"/>
    <dgm:cxn modelId="{8284CD40-9C28-471B-A72C-045CF56A5DC0}" srcId="{44D57060-45BC-4712-AA2C-2CBD79B22A71}" destId="{67AB6F93-BF2E-4EE8-871A-50ED28C738FB}" srcOrd="0" destOrd="0" parTransId="{A0595234-B320-449F-B6CC-FEFD76F1DB78}" sibTransId="{CF79AE3C-8D54-4A89-B4B0-13D5EA40F635}"/>
    <dgm:cxn modelId="{9CD3BF60-7B6D-4FF1-AA2B-CD354A839415}" type="presOf" srcId="{030973A2-C127-4567-AE54-04DBBE7ABEC3}" destId="{9D495452-4385-41EA-88AA-0BF5CDD774C9}" srcOrd="0" destOrd="0" presId="urn:microsoft.com/office/officeart/2005/8/layout/hierarchy3"/>
    <dgm:cxn modelId="{9E3E6561-CA1F-426E-917A-C1F93172E428}" type="presOf" srcId="{394AB4E3-748A-41DC-A653-6FC1CF7D159B}" destId="{8EEC9FAA-2DA3-45E9-ABDE-9202B8CFAF9D}" srcOrd="0" destOrd="0" presId="urn:microsoft.com/office/officeart/2005/8/layout/hierarchy3"/>
    <dgm:cxn modelId="{8F6AA042-27D3-4904-A334-85DA270317C7}" type="presOf" srcId="{235B0B78-7C44-4302-A023-541CD7D5BE2F}" destId="{B35F0E62-A47D-44FD-97CB-E1D2E5918200}" srcOrd="0" destOrd="0" presId="urn:microsoft.com/office/officeart/2005/8/layout/hierarchy3"/>
    <dgm:cxn modelId="{48556348-E4B2-4CFD-B90B-8D19DB65290A}" type="presOf" srcId="{5C4ED1A5-CEDB-48AC-85CC-6289D9BE19D3}" destId="{BF4A73B3-D53A-4644-BF17-AEE6021C9326}" srcOrd="0" destOrd="0" presId="urn:microsoft.com/office/officeart/2005/8/layout/hierarchy3"/>
    <dgm:cxn modelId="{66E1E568-2124-4E0E-A7CD-F0CDFF303DAD}" srcId="{936AC0ED-7439-4E30-8C29-4CDB19840985}" destId="{1D762488-28C9-43E5-949F-5B52B16854CF}" srcOrd="0" destOrd="0" parTransId="{49658084-728C-41A0-91CF-C5A241E5539F}" sibTransId="{E321CDE2-7207-4EFB-9473-7066E2DED54D}"/>
    <dgm:cxn modelId="{90995C56-EF5E-4796-B14F-7E7743354543}" type="presOf" srcId="{A0595234-B320-449F-B6CC-FEFD76F1DB78}" destId="{856924BE-3AE5-433E-A4C7-0C6D01D8B3D6}" srcOrd="0" destOrd="0" presId="urn:microsoft.com/office/officeart/2005/8/layout/hierarchy3"/>
    <dgm:cxn modelId="{A6358077-160A-471A-8CB2-3C3BC30CBC02}" type="presOf" srcId="{44D57060-45BC-4712-AA2C-2CBD79B22A71}" destId="{3B91BEFF-E987-4731-AA54-58EA12AC62A7}" srcOrd="1" destOrd="0" presId="urn:microsoft.com/office/officeart/2005/8/layout/hierarchy3"/>
    <dgm:cxn modelId="{626DE278-B4CF-4758-A8D4-23F9902C81CF}" type="presOf" srcId="{F6A8E843-1F6E-4C19-86AA-56ED5C6D750B}" destId="{7A5E30FD-DB96-40B9-BB42-D0E256C233E1}" srcOrd="0" destOrd="0" presId="urn:microsoft.com/office/officeart/2005/8/layout/hierarchy3"/>
    <dgm:cxn modelId="{80C44559-520F-4457-AD3C-520A3E9EFD0E}" type="presOf" srcId="{88BE8DAE-BB73-484D-B6CB-770776CA810B}" destId="{565A62BC-7F8D-4E35-9FF8-21E5A9C6380C}" srcOrd="0" destOrd="0" presId="urn:microsoft.com/office/officeart/2005/8/layout/hierarchy3"/>
    <dgm:cxn modelId="{F75FED81-762E-4B21-BE4F-CA568F4E79A2}" type="presOf" srcId="{23CBC754-684F-450A-BD0E-C0D7D7FAB04D}" destId="{09275BD9-12DF-478A-BC10-B4F7936CA3CC}" srcOrd="0" destOrd="0" presId="urn:microsoft.com/office/officeart/2005/8/layout/hierarchy3"/>
    <dgm:cxn modelId="{2363AC82-B2E3-4579-B586-945893331DE5}" type="presOf" srcId="{1D762488-28C9-43E5-949F-5B52B16854CF}" destId="{1C358BD8-CE72-4510-96F8-BEF4006E41E0}" srcOrd="1" destOrd="0" presId="urn:microsoft.com/office/officeart/2005/8/layout/hierarchy3"/>
    <dgm:cxn modelId="{EEF9EF84-A333-4EAA-ADE7-2AA036B4DAF9}" type="presOf" srcId="{89D8528F-3048-49B1-AEF4-D5D61702166C}" destId="{1C35C038-42A3-4AB1-95FC-1DFF4E70D832}" srcOrd="0" destOrd="0" presId="urn:microsoft.com/office/officeart/2005/8/layout/hierarchy3"/>
    <dgm:cxn modelId="{523F9791-535E-4DDC-95CB-A158DE29A2B1}" type="presOf" srcId="{2D1DCC52-4309-45C5-9039-C3F07BDBAD63}" destId="{0ABDEBC5-22ED-4314-ABD4-68AAD7AD2E05}" srcOrd="0" destOrd="0" presId="urn:microsoft.com/office/officeart/2005/8/layout/hierarchy3"/>
    <dgm:cxn modelId="{A0647797-59D5-496E-A8BC-532BAF55022E}" srcId="{1D762488-28C9-43E5-949F-5B52B16854CF}" destId="{89D8528F-3048-49B1-AEF4-D5D61702166C}" srcOrd="2" destOrd="0" parTransId="{7326442C-DBC2-4527-AF17-E015C46A2771}" sibTransId="{CB6D5866-E19B-4F9B-B052-62BCF3E29BBC}"/>
    <dgm:cxn modelId="{D06BB49B-21E9-4988-B049-7FBF2776F11E}" srcId="{44D57060-45BC-4712-AA2C-2CBD79B22A71}" destId="{42948CFC-D654-426E-9C33-9911B69663A7}" srcOrd="1" destOrd="0" parTransId="{ED789847-60A5-458B-BF85-DEF11B16AFE4}" sibTransId="{CCE26C98-5685-4EEC-B4B7-8263398629C7}"/>
    <dgm:cxn modelId="{0A027DA1-D469-4A79-85D9-6F0CA96B74E0}" type="presOf" srcId="{7861DB3C-A0BE-4D5B-9867-88A4178D6237}" destId="{B90A21B7-B629-4821-AF52-A2BCB77E9DB9}" srcOrd="0" destOrd="0" presId="urn:microsoft.com/office/officeart/2005/8/layout/hierarchy3"/>
    <dgm:cxn modelId="{104276A2-F680-4A5E-B910-1CADAB7E8B01}" type="presOf" srcId="{17141AF5-EF5C-41BE-97A9-38598E3F9036}" destId="{4205D56F-612D-432E-A14A-22E9C486C8DF}" srcOrd="0" destOrd="0" presId="urn:microsoft.com/office/officeart/2005/8/layout/hierarchy3"/>
    <dgm:cxn modelId="{B377ACA3-94C0-4A08-92F3-EB7D44E8DE0D}" type="presOf" srcId="{FBDA46B9-DCDD-4005-99CA-CA97DC065102}" destId="{6E581396-A0DA-4112-8875-0FACA8572A80}" srcOrd="0" destOrd="0" presId="urn:microsoft.com/office/officeart/2005/8/layout/hierarchy3"/>
    <dgm:cxn modelId="{2CA746B3-0431-49B0-B1E2-CCBB20B6E57F}" type="presOf" srcId="{E2E2F6D9-5B6B-4F3C-A707-6D663BED844D}" destId="{FC6F6165-1CBE-47A9-A648-6AE6C369B511}" srcOrd="1" destOrd="0" presId="urn:microsoft.com/office/officeart/2005/8/layout/hierarchy3"/>
    <dgm:cxn modelId="{6D477EB3-D00E-4F19-B5FD-56867F7A436D}" type="presOf" srcId="{44D57060-45BC-4712-AA2C-2CBD79B22A71}" destId="{E5249983-C87F-4143-B2EE-0F10A2326F56}" srcOrd="0" destOrd="0" presId="urn:microsoft.com/office/officeart/2005/8/layout/hierarchy3"/>
    <dgm:cxn modelId="{D9C748B4-D0DF-4B53-B418-0C13F40C216E}" type="presOf" srcId="{FB1220CD-896F-4C75-AF9E-03870238C777}" destId="{4A1D5C2A-3D61-48E8-81B9-2F4ADB342AEE}" srcOrd="0" destOrd="0" presId="urn:microsoft.com/office/officeart/2005/8/layout/hierarchy3"/>
    <dgm:cxn modelId="{831E8AB6-8F2F-4D45-B056-580191FF2595}" type="presOf" srcId="{26803B97-85BA-40EE-B02E-A135F962D2D5}" destId="{F773AF3A-2F01-406D-98CF-7C0380B8FDA4}" srcOrd="0" destOrd="0" presId="urn:microsoft.com/office/officeart/2005/8/layout/hierarchy3"/>
    <dgm:cxn modelId="{6E4B47B7-C6B0-4760-A326-9A209CC113DA}" type="presOf" srcId="{5C4ED1A5-CEDB-48AC-85CC-6289D9BE19D3}" destId="{BA9583FF-CCE3-46A6-8CCD-20BF07CFCC6D}" srcOrd="1" destOrd="0" presId="urn:microsoft.com/office/officeart/2005/8/layout/hierarchy3"/>
    <dgm:cxn modelId="{AA8813BB-9491-468B-BD4C-D55136110BFB}" type="presOf" srcId="{ED789847-60A5-458B-BF85-DEF11B16AFE4}" destId="{A6199DD6-7C3A-4C12-AF94-15A1F91E381E}" srcOrd="0" destOrd="0" presId="urn:microsoft.com/office/officeart/2005/8/layout/hierarchy3"/>
    <dgm:cxn modelId="{938112BD-82D3-4916-87AB-66443D264C90}" srcId="{936AC0ED-7439-4E30-8C29-4CDB19840985}" destId="{5C4ED1A5-CEDB-48AC-85CC-6289D9BE19D3}" srcOrd="2" destOrd="0" parTransId="{44D0619B-43A0-4CAB-A319-C673BB16CDA6}" sibTransId="{6E0C3434-5933-4AE2-ACED-A0386358C7E5}"/>
    <dgm:cxn modelId="{0C2AFDBF-BB18-498E-8767-14931C224959}" type="presOf" srcId="{7FAC8E18-F27B-4B18-ACEC-69DDD8A9387D}" destId="{59B9B3FD-355C-400F-9973-07ABED04332F}" srcOrd="0" destOrd="0" presId="urn:microsoft.com/office/officeart/2005/8/layout/hierarchy3"/>
    <dgm:cxn modelId="{EFD11ACA-1097-4C12-B949-D0A9B4B978BB}" type="presOf" srcId="{7326442C-DBC2-4527-AF17-E015C46A2771}" destId="{794E83C8-3EE6-4734-8E96-799395C4C463}" srcOrd="0" destOrd="0" presId="urn:microsoft.com/office/officeart/2005/8/layout/hierarchy3"/>
    <dgm:cxn modelId="{85225FCD-53A2-4532-8333-5339E6F07A3D}" type="presOf" srcId="{E2E2F6D9-5B6B-4F3C-A707-6D663BED844D}" destId="{938B783C-E3AF-4D68-AB61-3407691CE35F}" srcOrd="0" destOrd="0" presId="urn:microsoft.com/office/officeart/2005/8/layout/hierarchy3"/>
    <dgm:cxn modelId="{976E91D0-696E-4EC4-834B-FBF1FD91F359}" srcId="{44D57060-45BC-4712-AA2C-2CBD79B22A71}" destId="{7FAC8E18-F27B-4B18-ACEC-69DDD8A9387D}" srcOrd="2" destOrd="0" parTransId="{26803B97-85BA-40EE-B02E-A135F962D2D5}" sibTransId="{772E6213-B303-4DCF-B7EB-9FBC3D2FF741}"/>
    <dgm:cxn modelId="{C3851FD8-702F-4A61-9AF2-A85F4B5631F2}" type="presOf" srcId="{7EDAFFAF-ADCA-4883-A98E-FC2EE254504A}" destId="{046EEBD0-6330-4C00-B100-FB9B427AE15D}" srcOrd="0" destOrd="0" presId="urn:microsoft.com/office/officeart/2005/8/layout/hierarchy3"/>
    <dgm:cxn modelId="{0DB317D9-17C2-4A7E-8739-9E805C81DFDC}" srcId="{936AC0ED-7439-4E30-8C29-4CDB19840985}" destId="{23CBC754-684F-450A-BD0E-C0D7D7FAB04D}" srcOrd="4" destOrd="0" parTransId="{16ACA44F-9B67-4509-9661-AD05C71A4E5B}" sibTransId="{0389D7F5-A7C9-4D19-819E-CB01754E0F9C}"/>
    <dgm:cxn modelId="{FD8E1DDA-8D38-48E1-8A4C-DD51403BD0F8}" type="presOf" srcId="{42948CFC-D654-426E-9C33-9911B69663A7}" destId="{B6263419-3DF8-4DB5-89AA-637203F116A8}" srcOrd="0" destOrd="0" presId="urn:microsoft.com/office/officeart/2005/8/layout/hierarchy3"/>
    <dgm:cxn modelId="{6B39A5E0-D63B-401C-9777-CC190578A168}" type="presOf" srcId="{936AC0ED-7439-4E30-8C29-4CDB19840985}" destId="{E7090386-FA3C-4DD4-BE9E-9106EA96CB3E}" srcOrd="0" destOrd="0" presId="urn:microsoft.com/office/officeart/2005/8/layout/hierarchy3"/>
    <dgm:cxn modelId="{DCC230E5-1542-4539-B8B0-AB9A85C706F5}" type="presOf" srcId="{B4967BB3-DF00-4EFF-A3E1-D57DB235BF09}" destId="{0FD93299-B156-40A5-8F42-C955CC1D195F}" srcOrd="0" destOrd="0" presId="urn:microsoft.com/office/officeart/2005/8/layout/hierarchy3"/>
    <dgm:cxn modelId="{90EAFBE5-C8DD-4727-849D-730FABBE3A88}" srcId="{1D762488-28C9-43E5-949F-5B52B16854CF}" destId="{FB1220CD-896F-4C75-AF9E-03870238C777}" srcOrd="1" destOrd="0" parTransId="{17141AF5-EF5C-41BE-97A9-38598E3F9036}" sibTransId="{A1217214-7B8C-4BA5-A167-51B226EB3990}"/>
    <dgm:cxn modelId="{B91ECDEB-4ADE-44D2-AAE3-E9801CB90A5C}" srcId="{1D762488-28C9-43E5-949F-5B52B16854CF}" destId="{B76BD562-B85C-4947-98E0-ECF765E265EA}" srcOrd="0" destOrd="0" parTransId="{FBDA46B9-DCDD-4005-99CA-CA97DC065102}" sibTransId="{1A07E5F3-E482-4EF2-8450-608C337BAF4A}"/>
    <dgm:cxn modelId="{B16823ED-ADFE-4272-AEA8-A4DCB9F26BA2}" srcId="{23CBC754-684F-450A-BD0E-C0D7D7FAB04D}" destId="{235B0B78-7C44-4302-A023-541CD7D5BE2F}" srcOrd="0" destOrd="0" parTransId="{2D1DCC52-4309-45C5-9039-C3F07BDBAD63}" sibTransId="{1BFEF500-CE65-4187-906A-260E3725A2F0}"/>
    <dgm:cxn modelId="{3BDEF6F4-B351-46EC-BB55-742B49127AE3}" srcId="{5C4ED1A5-CEDB-48AC-85CC-6289D9BE19D3}" destId="{88BE8DAE-BB73-484D-B6CB-770776CA810B}" srcOrd="2" destOrd="0" parTransId="{00A3C2B3-7777-4002-B9E3-5821F7812245}" sibTransId="{8A087507-6699-4FC3-857D-4E84E0F3C437}"/>
    <dgm:cxn modelId="{1C633DFA-1E51-422E-9E14-081B6A8452AE}" srcId="{5C4ED1A5-CEDB-48AC-85CC-6289D9BE19D3}" destId="{67634318-9296-405E-9AF5-37B101747620}" srcOrd="1" destOrd="0" parTransId="{E13CFC52-481D-4C81-B0F6-47B841074F77}" sibTransId="{411CEDA7-F56D-4498-AF39-E47FCF5CE8A0}"/>
    <dgm:cxn modelId="{A0FEB113-3D7D-43D0-A9AF-BD71203DD8D5}" type="presParOf" srcId="{E7090386-FA3C-4DD4-BE9E-9106EA96CB3E}" destId="{18FEA82E-5C2A-47D9-A021-146D4A95FDDE}" srcOrd="0" destOrd="0" presId="urn:microsoft.com/office/officeart/2005/8/layout/hierarchy3"/>
    <dgm:cxn modelId="{3D7D5C03-5022-46CA-B89E-AF3B4F4273BE}" type="presParOf" srcId="{18FEA82E-5C2A-47D9-A021-146D4A95FDDE}" destId="{7F9E003A-84B6-4396-AC8E-D49092FEEB77}" srcOrd="0" destOrd="0" presId="urn:microsoft.com/office/officeart/2005/8/layout/hierarchy3"/>
    <dgm:cxn modelId="{E2056138-D8A0-4287-AB10-ADBB8CA0955E}" type="presParOf" srcId="{7F9E003A-84B6-4396-AC8E-D49092FEEB77}" destId="{7774CCC6-53FA-4969-B4D2-C73579715753}" srcOrd="0" destOrd="0" presId="urn:microsoft.com/office/officeart/2005/8/layout/hierarchy3"/>
    <dgm:cxn modelId="{FA2FB245-3A8C-4CB1-BBCE-139C65F3E2FD}" type="presParOf" srcId="{7F9E003A-84B6-4396-AC8E-D49092FEEB77}" destId="{1C358BD8-CE72-4510-96F8-BEF4006E41E0}" srcOrd="1" destOrd="0" presId="urn:microsoft.com/office/officeart/2005/8/layout/hierarchy3"/>
    <dgm:cxn modelId="{B14B3F43-E4E2-4F5C-A0EE-92D123E26888}" type="presParOf" srcId="{18FEA82E-5C2A-47D9-A021-146D4A95FDDE}" destId="{B57B4249-CE0D-47C5-A5A2-2AB5521C2148}" srcOrd="1" destOrd="0" presId="urn:microsoft.com/office/officeart/2005/8/layout/hierarchy3"/>
    <dgm:cxn modelId="{09D7D005-D1B0-4F61-BD64-D74A43A7AA66}" type="presParOf" srcId="{B57B4249-CE0D-47C5-A5A2-2AB5521C2148}" destId="{6E581396-A0DA-4112-8875-0FACA8572A80}" srcOrd="0" destOrd="0" presId="urn:microsoft.com/office/officeart/2005/8/layout/hierarchy3"/>
    <dgm:cxn modelId="{478C0FC5-75A0-435E-B43F-25719A8B6AF4}" type="presParOf" srcId="{B57B4249-CE0D-47C5-A5A2-2AB5521C2148}" destId="{9314AD73-20EB-4845-B32E-BEC976DDD5BF}" srcOrd="1" destOrd="0" presId="urn:microsoft.com/office/officeart/2005/8/layout/hierarchy3"/>
    <dgm:cxn modelId="{EC864B85-EF86-4F8D-902F-EC909FB05BD3}" type="presParOf" srcId="{B57B4249-CE0D-47C5-A5A2-2AB5521C2148}" destId="{4205D56F-612D-432E-A14A-22E9C486C8DF}" srcOrd="2" destOrd="0" presId="urn:microsoft.com/office/officeart/2005/8/layout/hierarchy3"/>
    <dgm:cxn modelId="{02E14111-531D-4956-8B71-B1AE55265E09}" type="presParOf" srcId="{B57B4249-CE0D-47C5-A5A2-2AB5521C2148}" destId="{4A1D5C2A-3D61-48E8-81B9-2F4ADB342AEE}" srcOrd="3" destOrd="0" presId="urn:microsoft.com/office/officeart/2005/8/layout/hierarchy3"/>
    <dgm:cxn modelId="{A623C2F4-2654-467A-A1F8-3F67CBBA7063}" type="presParOf" srcId="{B57B4249-CE0D-47C5-A5A2-2AB5521C2148}" destId="{794E83C8-3EE6-4734-8E96-799395C4C463}" srcOrd="4" destOrd="0" presId="urn:microsoft.com/office/officeart/2005/8/layout/hierarchy3"/>
    <dgm:cxn modelId="{B0C6B7E8-45BD-42B7-B433-52572630DB24}" type="presParOf" srcId="{B57B4249-CE0D-47C5-A5A2-2AB5521C2148}" destId="{1C35C038-42A3-4AB1-95FC-1DFF4E70D832}" srcOrd="5" destOrd="0" presId="urn:microsoft.com/office/officeart/2005/8/layout/hierarchy3"/>
    <dgm:cxn modelId="{F7C33D33-E5B5-49BE-8C9E-CD352AC7C6C4}" type="presParOf" srcId="{E7090386-FA3C-4DD4-BE9E-9106EA96CB3E}" destId="{3DEA457E-89BD-47B0-9581-62702509C8CE}" srcOrd="1" destOrd="0" presId="urn:microsoft.com/office/officeart/2005/8/layout/hierarchy3"/>
    <dgm:cxn modelId="{D19F4654-8356-4947-8440-A82704CCC41B}" type="presParOf" srcId="{3DEA457E-89BD-47B0-9581-62702509C8CE}" destId="{48B713E6-58E7-4607-B66E-9907A3892A0E}" srcOrd="0" destOrd="0" presId="urn:microsoft.com/office/officeart/2005/8/layout/hierarchy3"/>
    <dgm:cxn modelId="{68523442-EE76-4BC0-BB30-A1968DFD2280}" type="presParOf" srcId="{48B713E6-58E7-4607-B66E-9907A3892A0E}" destId="{E5249983-C87F-4143-B2EE-0F10A2326F56}" srcOrd="0" destOrd="0" presId="urn:microsoft.com/office/officeart/2005/8/layout/hierarchy3"/>
    <dgm:cxn modelId="{5F653CF8-7BF2-477C-8FA3-8384D4535ABE}" type="presParOf" srcId="{48B713E6-58E7-4607-B66E-9907A3892A0E}" destId="{3B91BEFF-E987-4731-AA54-58EA12AC62A7}" srcOrd="1" destOrd="0" presId="urn:microsoft.com/office/officeart/2005/8/layout/hierarchy3"/>
    <dgm:cxn modelId="{97AE28E8-7C32-4D0E-91D1-AB77223ACE11}" type="presParOf" srcId="{3DEA457E-89BD-47B0-9581-62702509C8CE}" destId="{E458922C-A8FB-4B4D-AAF1-11DFFC1E17CA}" srcOrd="1" destOrd="0" presId="urn:microsoft.com/office/officeart/2005/8/layout/hierarchy3"/>
    <dgm:cxn modelId="{2F94E6B9-076B-43AD-96BB-5B9223F932C3}" type="presParOf" srcId="{E458922C-A8FB-4B4D-AAF1-11DFFC1E17CA}" destId="{856924BE-3AE5-433E-A4C7-0C6D01D8B3D6}" srcOrd="0" destOrd="0" presId="urn:microsoft.com/office/officeart/2005/8/layout/hierarchy3"/>
    <dgm:cxn modelId="{DEA69D53-292E-4E79-9B9A-3D1C30C806C1}" type="presParOf" srcId="{E458922C-A8FB-4B4D-AAF1-11DFFC1E17CA}" destId="{AAB789E5-46E8-4CD0-9485-D2374CF434AE}" srcOrd="1" destOrd="0" presId="urn:microsoft.com/office/officeart/2005/8/layout/hierarchy3"/>
    <dgm:cxn modelId="{F459CFA2-8F83-4D7E-8DAD-A3A75C6DC7F6}" type="presParOf" srcId="{E458922C-A8FB-4B4D-AAF1-11DFFC1E17CA}" destId="{A6199DD6-7C3A-4C12-AF94-15A1F91E381E}" srcOrd="2" destOrd="0" presId="urn:microsoft.com/office/officeart/2005/8/layout/hierarchy3"/>
    <dgm:cxn modelId="{1651757F-088E-471A-A0C2-357647279668}" type="presParOf" srcId="{E458922C-A8FB-4B4D-AAF1-11DFFC1E17CA}" destId="{B6263419-3DF8-4DB5-89AA-637203F116A8}" srcOrd="3" destOrd="0" presId="urn:microsoft.com/office/officeart/2005/8/layout/hierarchy3"/>
    <dgm:cxn modelId="{07E569C5-2C36-4AEF-85A4-C2DAE06D3E43}" type="presParOf" srcId="{E458922C-A8FB-4B4D-AAF1-11DFFC1E17CA}" destId="{F773AF3A-2F01-406D-98CF-7C0380B8FDA4}" srcOrd="4" destOrd="0" presId="urn:microsoft.com/office/officeart/2005/8/layout/hierarchy3"/>
    <dgm:cxn modelId="{7993F198-A67A-4CF4-BDD8-CE524BB504BD}" type="presParOf" srcId="{E458922C-A8FB-4B4D-AAF1-11DFFC1E17CA}" destId="{59B9B3FD-355C-400F-9973-07ABED04332F}" srcOrd="5" destOrd="0" presId="urn:microsoft.com/office/officeart/2005/8/layout/hierarchy3"/>
    <dgm:cxn modelId="{207F3C0C-421C-4E8C-A4D8-2EBDB6C31833}" type="presParOf" srcId="{E7090386-FA3C-4DD4-BE9E-9106EA96CB3E}" destId="{A49A37D4-161B-4796-84B9-2BAF48AB1098}" srcOrd="2" destOrd="0" presId="urn:microsoft.com/office/officeart/2005/8/layout/hierarchy3"/>
    <dgm:cxn modelId="{48D91A57-4595-4907-A7B4-B92CE381B341}" type="presParOf" srcId="{A49A37D4-161B-4796-84B9-2BAF48AB1098}" destId="{94911E1E-F109-4F04-A337-004F8FCB1FE5}" srcOrd="0" destOrd="0" presId="urn:microsoft.com/office/officeart/2005/8/layout/hierarchy3"/>
    <dgm:cxn modelId="{DED5EFC9-0A55-4EE1-8860-46028E4FCEDF}" type="presParOf" srcId="{94911E1E-F109-4F04-A337-004F8FCB1FE5}" destId="{BF4A73B3-D53A-4644-BF17-AEE6021C9326}" srcOrd="0" destOrd="0" presId="urn:microsoft.com/office/officeart/2005/8/layout/hierarchy3"/>
    <dgm:cxn modelId="{BA0771F6-56DB-4AC4-997F-B65A605DC513}" type="presParOf" srcId="{94911E1E-F109-4F04-A337-004F8FCB1FE5}" destId="{BA9583FF-CCE3-46A6-8CCD-20BF07CFCC6D}" srcOrd="1" destOrd="0" presId="urn:microsoft.com/office/officeart/2005/8/layout/hierarchy3"/>
    <dgm:cxn modelId="{3C87129C-9503-4AEE-B29B-66449E7B1E53}" type="presParOf" srcId="{A49A37D4-161B-4796-84B9-2BAF48AB1098}" destId="{984457A5-313D-40AC-A85A-B87B9F35ABD3}" srcOrd="1" destOrd="0" presId="urn:microsoft.com/office/officeart/2005/8/layout/hierarchy3"/>
    <dgm:cxn modelId="{F8C56F95-CBC6-4709-9683-F99678366956}" type="presParOf" srcId="{984457A5-313D-40AC-A85A-B87B9F35ABD3}" destId="{4967555D-C371-47A8-9052-847D1C7EB2E0}" srcOrd="0" destOrd="0" presId="urn:microsoft.com/office/officeart/2005/8/layout/hierarchy3"/>
    <dgm:cxn modelId="{55B8FB1C-650E-48FF-91F5-DD3B262E6777}" type="presParOf" srcId="{984457A5-313D-40AC-A85A-B87B9F35ABD3}" destId="{9D495452-4385-41EA-88AA-0BF5CDD774C9}" srcOrd="1" destOrd="0" presId="urn:microsoft.com/office/officeart/2005/8/layout/hierarchy3"/>
    <dgm:cxn modelId="{A245C9A9-EA0A-43BC-A156-32CAAAAE9728}" type="presParOf" srcId="{984457A5-313D-40AC-A85A-B87B9F35ABD3}" destId="{B3428BE6-0B28-419E-9E76-F62C3D723799}" srcOrd="2" destOrd="0" presId="urn:microsoft.com/office/officeart/2005/8/layout/hierarchy3"/>
    <dgm:cxn modelId="{CB2A59F5-9D8C-4257-802D-EE4875A86826}" type="presParOf" srcId="{984457A5-313D-40AC-A85A-B87B9F35ABD3}" destId="{5ACA3B21-534D-47CA-8FE5-68C1837CE1BD}" srcOrd="3" destOrd="0" presId="urn:microsoft.com/office/officeart/2005/8/layout/hierarchy3"/>
    <dgm:cxn modelId="{5871A5E7-55EB-4145-A24F-813DC79C4BED}" type="presParOf" srcId="{984457A5-313D-40AC-A85A-B87B9F35ABD3}" destId="{2756491D-B68E-4E61-A979-6B3E6EE7A87E}" srcOrd="4" destOrd="0" presId="urn:microsoft.com/office/officeart/2005/8/layout/hierarchy3"/>
    <dgm:cxn modelId="{D0882D0E-BD79-4E7B-841C-8D3CF5C3678E}" type="presParOf" srcId="{984457A5-313D-40AC-A85A-B87B9F35ABD3}" destId="{565A62BC-7F8D-4E35-9FF8-21E5A9C6380C}" srcOrd="5" destOrd="0" presId="urn:microsoft.com/office/officeart/2005/8/layout/hierarchy3"/>
    <dgm:cxn modelId="{8B6D2555-E719-438B-9475-150C96DC50F8}" type="presParOf" srcId="{E7090386-FA3C-4DD4-BE9E-9106EA96CB3E}" destId="{5B8FE2C4-5F09-4D27-B162-CDE4005775C9}" srcOrd="3" destOrd="0" presId="urn:microsoft.com/office/officeart/2005/8/layout/hierarchy3"/>
    <dgm:cxn modelId="{49B7FDAC-37A9-41C1-8725-A5CB9B465BDB}" type="presParOf" srcId="{5B8FE2C4-5F09-4D27-B162-CDE4005775C9}" destId="{ED0D1D02-A1D3-491A-9ABA-A55B7D511538}" srcOrd="0" destOrd="0" presId="urn:microsoft.com/office/officeart/2005/8/layout/hierarchy3"/>
    <dgm:cxn modelId="{5CA69A5E-B63E-4676-89D9-463E762E0FDA}" type="presParOf" srcId="{ED0D1D02-A1D3-491A-9ABA-A55B7D511538}" destId="{938B783C-E3AF-4D68-AB61-3407691CE35F}" srcOrd="0" destOrd="0" presId="urn:microsoft.com/office/officeart/2005/8/layout/hierarchy3"/>
    <dgm:cxn modelId="{7E705540-29E8-4CB2-9BB5-D5959B0680E8}" type="presParOf" srcId="{ED0D1D02-A1D3-491A-9ABA-A55B7D511538}" destId="{FC6F6165-1CBE-47A9-A648-6AE6C369B511}" srcOrd="1" destOrd="0" presId="urn:microsoft.com/office/officeart/2005/8/layout/hierarchy3"/>
    <dgm:cxn modelId="{9A6B7364-FCE2-43D5-BB76-0B7AAF20CBBA}" type="presParOf" srcId="{5B8FE2C4-5F09-4D27-B162-CDE4005775C9}" destId="{78B1FE7F-F428-455B-B064-E9AE5C481795}" srcOrd="1" destOrd="0" presId="urn:microsoft.com/office/officeart/2005/8/layout/hierarchy3"/>
    <dgm:cxn modelId="{AF2F00A9-05F5-4752-96E8-7E2FE86C66B6}" type="presParOf" srcId="{78B1FE7F-F428-455B-B064-E9AE5C481795}" destId="{0FD93299-B156-40A5-8F42-C955CC1D195F}" srcOrd="0" destOrd="0" presId="urn:microsoft.com/office/officeart/2005/8/layout/hierarchy3"/>
    <dgm:cxn modelId="{B00CF388-90BA-4CE5-810A-8A8CC6FD77F8}" type="presParOf" srcId="{78B1FE7F-F428-455B-B064-E9AE5C481795}" destId="{B90A21B7-B629-4821-AF52-A2BCB77E9DB9}" srcOrd="1" destOrd="0" presId="urn:microsoft.com/office/officeart/2005/8/layout/hierarchy3"/>
    <dgm:cxn modelId="{F7C56B43-0977-42A1-94AF-990FC10BBD98}" type="presParOf" srcId="{78B1FE7F-F428-455B-B064-E9AE5C481795}" destId="{7A5E30FD-DB96-40B9-BB42-D0E256C233E1}" srcOrd="2" destOrd="0" presId="urn:microsoft.com/office/officeart/2005/8/layout/hierarchy3"/>
    <dgm:cxn modelId="{B2AD63E5-8931-4398-9E50-698F33768E43}" type="presParOf" srcId="{78B1FE7F-F428-455B-B064-E9AE5C481795}" destId="{046EEBD0-6330-4C00-B100-FB9B427AE15D}" srcOrd="3" destOrd="0" presId="urn:microsoft.com/office/officeart/2005/8/layout/hierarchy3"/>
    <dgm:cxn modelId="{69C07C62-A8B1-434C-A879-D1E6D6CEA72E}" type="presParOf" srcId="{E7090386-FA3C-4DD4-BE9E-9106EA96CB3E}" destId="{415E08D8-CB05-4215-A382-A7910D5E0A76}" srcOrd="4" destOrd="0" presId="urn:microsoft.com/office/officeart/2005/8/layout/hierarchy3"/>
    <dgm:cxn modelId="{5938CAEB-1EAB-4602-87BD-ED876F0EC057}" type="presParOf" srcId="{415E08D8-CB05-4215-A382-A7910D5E0A76}" destId="{557026CD-6439-43AA-B890-F37A8C9EB8B0}" srcOrd="0" destOrd="0" presId="urn:microsoft.com/office/officeart/2005/8/layout/hierarchy3"/>
    <dgm:cxn modelId="{9015C8D7-FFA9-4D56-AEC1-409B430CBD32}" type="presParOf" srcId="{557026CD-6439-43AA-B890-F37A8C9EB8B0}" destId="{09275BD9-12DF-478A-BC10-B4F7936CA3CC}" srcOrd="0" destOrd="0" presId="urn:microsoft.com/office/officeart/2005/8/layout/hierarchy3"/>
    <dgm:cxn modelId="{DECFEF2F-5983-4A2D-BA75-B0DCB2813FB0}" type="presParOf" srcId="{557026CD-6439-43AA-B890-F37A8C9EB8B0}" destId="{FFE4054C-8662-4185-A32C-73C5599A2665}" srcOrd="1" destOrd="0" presId="urn:microsoft.com/office/officeart/2005/8/layout/hierarchy3"/>
    <dgm:cxn modelId="{4890AC98-5458-4AFC-AE66-51DAE3618791}" type="presParOf" srcId="{415E08D8-CB05-4215-A382-A7910D5E0A76}" destId="{D2C0EFF7-49F3-4F1F-AD82-CBFA116A5D9B}" srcOrd="1" destOrd="0" presId="urn:microsoft.com/office/officeart/2005/8/layout/hierarchy3"/>
    <dgm:cxn modelId="{7AFEE4B9-80CE-4A61-B347-17C16ABEBB27}" type="presParOf" srcId="{D2C0EFF7-49F3-4F1F-AD82-CBFA116A5D9B}" destId="{0ABDEBC5-22ED-4314-ABD4-68AAD7AD2E05}" srcOrd="0" destOrd="0" presId="urn:microsoft.com/office/officeart/2005/8/layout/hierarchy3"/>
    <dgm:cxn modelId="{7E5379E2-C973-4CC7-B79C-81925948FC91}" type="presParOf" srcId="{D2C0EFF7-49F3-4F1F-AD82-CBFA116A5D9B}" destId="{B35F0E62-A47D-44FD-97CB-E1D2E5918200}" srcOrd="1" destOrd="0" presId="urn:microsoft.com/office/officeart/2005/8/layout/hierarchy3"/>
    <dgm:cxn modelId="{1622B272-0B5F-483B-878D-C044FF60B2BE}" type="presParOf" srcId="{D2C0EFF7-49F3-4F1F-AD82-CBFA116A5D9B}" destId="{8EEC9FAA-2DA3-45E9-ABDE-9202B8CFAF9D}" srcOrd="2" destOrd="0" presId="urn:microsoft.com/office/officeart/2005/8/layout/hierarchy3"/>
    <dgm:cxn modelId="{B6790587-272D-41F3-BDEE-F3831CED09A7}" type="presParOf" srcId="{D2C0EFF7-49F3-4F1F-AD82-CBFA116A5D9B}" destId="{A02C4E41-138E-4A0B-84CE-65C495136547}" srcOrd="3" destOrd="0" presId="urn:microsoft.com/office/officeart/2005/8/layout/hierarchy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BCC80-C621-4FA1-9E2F-960C7F39315E}">
      <dsp:nvSpPr>
        <dsp:cNvPr id="0" name=""/>
        <dsp:cNvSpPr/>
      </dsp:nvSpPr>
      <dsp:spPr>
        <a:xfrm>
          <a:off x="4169243" y="2071"/>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Structures for Education Governance</a:t>
          </a:r>
          <a:endParaRPr lang="en-CA" sz="1400" kern="1200" dirty="0"/>
        </a:p>
      </dsp:txBody>
      <dsp:txXfrm>
        <a:off x="4206715" y="39543"/>
        <a:ext cx="1105995" cy="692666"/>
      </dsp:txXfrm>
    </dsp:sp>
    <dsp:sp modelId="{5A767667-BAFA-41B5-827F-512D8D645A57}">
      <dsp:nvSpPr>
        <dsp:cNvPr id="0" name=""/>
        <dsp:cNvSpPr/>
      </dsp:nvSpPr>
      <dsp:spPr>
        <a:xfrm>
          <a:off x="1813115" y="385877"/>
          <a:ext cx="5893196" cy="5893196"/>
        </a:xfrm>
        <a:custGeom>
          <a:avLst/>
          <a:gdLst/>
          <a:ahLst/>
          <a:cxnLst/>
          <a:rect l="0" t="0" r="0" b="0"/>
          <a:pathLst>
            <a:path>
              <a:moveTo>
                <a:pt x="3544484" y="61295"/>
              </a:moveTo>
              <a:arcTo wR="2946598" hR="2946598" stAng="16902421" swAng="86820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E6D578A-5F75-4929-A6D6-49C68ED19B3C}">
      <dsp:nvSpPr>
        <dsp:cNvPr id="0" name=""/>
        <dsp:cNvSpPr/>
      </dsp:nvSpPr>
      <dsp:spPr>
        <a:xfrm>
          <a:off x="6063280" y="691445"/>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Law-Making Procedures</a:t>
          </a:r>
          <a:endParaRPr lang="en-CA" sz="1400" kern="1200" dirty="0"/>
        </a:p>
      </dsp:txBody>
      <dsp:txXfrm>
        <a:off x="6100752" y="728917"/>
        <a:ext cx="1105995" cy="692666"/>
      </dsp:txXfrm>
    </dsp:sp>
    <dsp:sp modelId="{48B2CDEE-B2FC-455F-8FF7-199B9496CA07}">
      <dsp:nvSpPr>
        <dsp:cNvPr id="0" name=""/>
        <dsp:cNvSpPr/>
      </dsp:nvSpPr>
      <dsp:spPr>
        <a:xfrm>
          <a:off x="1813115" y="385877"/>
          <a:ext cx="5893196" cy="5893196"/>
        </a:xfrm>
        <a:custGeom>
          <a:avLst/>
          <a:gdLst/>
          <a:ahLst/>
          <a:cxnLst/>
          <a:rect l="0" t="0" r="0" b="0"/>
          <a:pathLst>
            <a:path>
              <a:moveTo>
                <a:pt x="5227777" y="1081480"/>
              </a:moveTo>
              <a:arcTo wR="2946598" hR="2946598" stAng="19243811" swAng="1235026"/>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E8E3DB1-D0DC-42EE-A6A4-631894647FE3}">
      <dsp:nvSpPr>
        <dsp:cNvPr id="0" name=""/>
        <dsp:cNvSpPr/>
      </dsp:nvSpPr>
      <dsp:spPr>
        <a:xfrm>
          <a:off x="7012029" y="2398618"/>
          <a:ext cx="1299033" cy="84437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Accountability to Members</a:t>
          </a:r>
          <a:endParaRPr lang="en-CA" sz="1400" kern="1200" dirty="0"/>
        </a:p>
      </dsp:txBody>
      <dsp:txXfrm>
        <a:off x="7053248" y="2439837"/>
        <a:ext cx="1216595" cy="761933"/>
      </dsp:txXfrm>
    </dsp:sp>
    <dsp:sp modelId="{115E8850-FBA1-4C83-A3CB-6F4210081930}">
      <dsp:nvSpPr>
        <dsp:cNvPr id="0" name=""/>
        <dsp:cNvSpPr/>
      </dsp:nvSpPr>
      <dsp:spPr>
        <a:xfrm>
          <a:off x="1813115" y="385877"/>
          <a:ext cx="5893196" cy="5893196"/>
        </a:xfrm>
        <a:custGeom>
          <a:avLst/>
          <a:gdLst/>
          <a:ahLst/>
          <a:cxnLst/>
          <a:rect l="0" t="0" r="0" b="0"/>
          <a:pathLst>
            <a:path>
              <a:moveTo>
                <a:pt x="5892166" y="2868675"/>
              </a:moveTo>
              <a:arcTo wR="2946598" hR="2946598" stAng="21509078" swAng="133136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B159FEE-2139-4CE9-95FF-645E555D2B11}">
      <dsp:nvSpPr>
        <dsp:cNvPr id="0" name=""/>
        <dsp:cNvSpPr/>
      </dsp:nvSpPr>
      <dsp:spPr>
        <a:xfrm>
          <a:off x="6662025" y="4383589"/>
          <a:ext cx="1299033" cy="84437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Political and Financial Accountability</a:t>
          </a:r>
          <a:endParaRPr lang="en-CA" sz="1400" kern="1200" dirty="0"/>
        </a:p>
      </dsp:txBody>
      <dsp:txXfrm>
        <a:off x="6703244" y="4424808"/>
        <a:ext cx="1216595" cy="761933"/>
      </dsp:txXfrm>
    </dsp:sp>
    <dsp:sp modelId="{BF0881AE-21ED-492E-8B9B-617A06D1F29B}">
      <dsp:nvSpPr>
        <dsp:cNvPr id="0" name=""/>
        <dsp:cNvSpPr/>
      </dsp:nvSpPr>
      <dsp:spPr>
        <a:xfrm>
          <a:off x="1813115" y="385877"/>
          <a:ext cx="5893196" cy="5893196"/>
        </a:xfrm>
        <a:custGeom>
          <a:avLst/>
          <a:gdLst/>
          <a:ahLst/>
          <a:cxnLst/>
          <a:rect l="0" t="0" r="0" b="0"/>
          <a:pathLst>
            <a:path>
              <a:moveTo>
                <a:pt x="5196956" y="4848789"/>
              </a:moveTo>
              <a:arcTo wR="2946598" hR="2946598" stAng="2412437" swAng="1006459"/>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3099903-5754-493F-ACEB-3B1C6ACB592A}">
      <dsp:nvSpPr>
        <dsp:cNvPr id="0" name=""/>
        <dsp:cNvSpPr/>
      </dsp:nvSpPr>
      <dsp:spPr>
        <a:xfrm>
          <a:off x="5177039" y="5717567"/>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Amendment Process</a:t>
          </a:r>
          <a:endParaRPr lang="en-CA" sz="1400" kern="1200" dirty="0"/>
        </a:p>
      </dsp:txBody>
      <dsp:txXfrm>
        <a:off x="5214511" y="5755039"/>
        <a:ext cx="1105995" cy="692666"/>
      </dsp:txXfrm>
    </dsp:sp>
    <dsp:sp modelId="{8CDEBC2D-1C66-4EBE-BE1C-80F63905DF75}">
      <dsp:nvSpPr>
        <dsp:cNvPr id="0" name=""/>
        <dsp:cNvSpPr/>
      </dsp:nvSpPr>
      <dsp:spPr>
        <a:xfrm>
          <a:off x="1813115" y="385877"/>
          <a:ext cx="5893196" cy="5893196"/>
        </a:xfrm>
        <a:custGeom>
          <a:avLst/>
          <a:gdLst/>
          <a:ahLst/>
          <a:cxnLst/>
          <a:rect l="0" t="0" r="0" b="0"/>
          <a:pathLst>
            <a:path>
              <a:moveTo>
                <a:pt x="3355660" y="5864664"/>
              </a:moveTo>
              <a:arcTo wR="2946598" hR="2946598" stAng="4921208" swAng="95758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F38CFED-78DC-4DF7-B455-328F1D346E61}">
      <dsp:nvSpPr>
        <dsp:cNvPr id="0" name=""/>
        <dsp:cNvSpPr/>
      </dsp:nvSpPr>
      <dsp:spPr>
        <a:xfrm>
          <a:off x="3161447" y="5717567"/>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Delegation of Jurisdiction</a:t>
          </a:r>
          <a:endParaRPr lang="en-CA" sz="1400" kern="1200" dirty="0"/>
        </a:p>
      </dsp:txBody>
      <dsp:txXfrm>
        <a:off x="3198919" y="5755039"/>
        <a:ext cx="1105995" cy="692666"/>
      </dsp:txXfrm>
    </dsp:sp>
    <dsp:sp modelId="{51CF1B12-8719-4A58-B5B7-7916F3368E17}">
      <dsp:nvSpPr>
        <dsp:cNvPr id="0" name=""/>
        <dsp:cNvSpPr/>
      </dsp:nvSpPr>
      <dsp:spPr>
        <a:xfrm>
          <a:off x="1813115" y="385877"/>
          <a:ext cx="5893196" cy="5893196"/>
        </a:xfrm>
        <a:custGeom>
          <a:avLst/>
          <a:gdLst/>
          <a:ahLst/>
          <a:cxnLst/>
          <a:rect l="0" t="0" r="0" b="0"/>
          <a:pathLst>
            <a:path>
              <a:moveTo>
                <a:pt x="1340559" y="5417040"/>
              </a:moveTo>
              <a:arcTo wR="2946598" hR="2946598" stAng="7381678" swAng="1063386"/>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910464D-9C1A-4175-BA26-6E9C5560C6E4}">
      <dsp:nvSpPr>
        <dsp:cNvPr id="0" name=""/>
        <dsp:cNvSpPr/>
      </dsp:nvSpPr>
      <dsp:spPr>
        <a:xfrm>
          <a:off x="1617414" y="4421969"/>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Promotion of Language and Culture</a:t>
          </a:r>
          <a:endParaRPr lang="en-CA" sz="1400" kern="1200" dirty="0"/>
        </a:p>
      </dsp:txBody>
      <dsp:txXfrm>
        <a:off x="1654886" y="4459441"/>
        <a:ext cx="1105995" cy="692666"/>
      </dsp:txXfrm>
    </dsp:sp>
    <dsp:sp modelId="{E9A09151-9054-493A-BAD2-24F364CC89FF}">
      <dsp:nvSpPr>
        <dsp:cNvPr id="0" name=""/>
        <dsp:cNvSpPr/>
      </dsp:nvSpPr>
      <dsp:spPr>
        <a:xfrm>
          <a:off x="1813115" y="385877"/>
          <a:ext cx="5893196" cy="5893196"/>
        </a:xfrm>
        <a:custGeom>
          <a:avLst/>
          <a:gdLst/>
          <a:ahLst/>
          <a:cxnLst/>
          <a:rect l="0" t="0" r="0" b="0"/>
          <a:pathLst>
            <a:path>
              <a:moveTo>
                <a:pt x="204276" y="4024610"/>
              </a:moveTo>
              <a:arcTo wR="2946598" hR="2946598" stAng="9512407" swAng="1422415"/>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F3B1EE-969D-4C8B-B231-CA8F59176136}">
      <dsp:nvSpPr>
        <dsp:cNvPr id="0" name=""/>
        <dsp:cNvSpPr/>
      </dsp:nvSpPr>
      <dsp:spPr>
        <a:xfrm>
          <a:off x="1267410" y="2436998"/>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Appeal Mechanisms</a:t>
          </a:r>
          <a:endParaRPr lang="en-CA" sz="1400" kern="1200" dirty="0"/>
        </a:p>
      </dsp:txBody>
      <dsp:txXfrm>
        <a:off x="1304882" y="2474470"/>
        <a:ext cx="1105995" cy="692666"/>
      </dsp:txXfrm>
    </dsp:sp>
    <dsp:sp modelId="{14430B5A-F922-41C9-BC61-DDF045C28938}">
      <dsp:nvSpPr>
        <dsp:cNvPr id="0" name=""/>
        <dsp:cNvSpPr/>
      </dsp:nvSpPr>
      <dsp:spPr>
        <a:xfrm>
          <a:off x="1813115" y="385877"/>
          <a:ext cx="5893196" cy="5893196"/>
        </a:xfrm>
        <a:custGeom>
          <a:avLst/>
          <a:gdLst/>
          <a:ahLst/>
          <a:cxnLst/>
          <a:rect l="0" t="0" r="0" b="0"/>
          <a:pathLst>
            <a:path>
              <a:moveTo>
                <a:pt x="142768" y="2040517"/>
              </a:moveTo>
              <a:arcTo wR="2946598" hR="2946598" stAng="11874520" swAng="1281206"/>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2D356CB-6F31-4AC1-A9D0-B520C1B431C9}">
      <dsp:nvSpPr>
        <dsp:cNvPr id="0" name=""/>
        <dsp:cNvSpPr/>
      </dsp:nvSpPr>
      <dsp:spPr>
        <a:xfrm>
          <a:off x="2275206" y="691445"/>
          <a:ext cx="1180939" cy="76761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CA" sz="1400" b="1" kern="1200" dirty="0"/>
            <a:t>Conflict Resolution Rules</a:t>
          </a:r>
          <a:endParaRPr lang="en-CA" sz="1400" kern="1200" dirty="0"/>
        </a:p>
      </dsp:txBody>
      <dsp:txXfrm>
        <a:off x="2312678" y="728917"/>
        <a:ext cx="1105995" cy="692666"/>
      </dsp:txXfrm>
    </dsp:sp>
    <dsp:sp modelId="{F2F6FD9D-D4AB-4E2A-A756-4B5EDA8F8ED1}">
      <dsp:nvSpPr>
        <dsp:cNvPr id="0" name=""/>
        <dsp:cNvSpPr/>
      </dsp:nvSpPr>
      <dsp:spPr>
        <a:xfrm>
          <a:off x="1813115" y="385877"/>
          <a:ext cx="5893196" cy="5893196"/>
        </a:xfrm>
        <a:custGeom>
          <a:avLst/>
          <a:gdLst/>
          <a:ahLst/>
          <a:cxnLst/>
          <a:rect l="0" t="0" r="0" b="0"/>
          <a:pathLst>
            <a:path>
              <a:moveTo>
                <a:pt x="1646714" y="302218"/>
              </a:moveTo>
              <a:arcTo wR="2946598" hR="2946598" stAng="14629374" swAng="868204"/>
            </a:path>
          </a:pathLst>
        </a:custGeom>
        <a:noFill/>
        <a:ln w="635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4CCC6-53FA-4969-B4D2-C73579715753}">
      <dsp:nvSpPr>
        <dsp:cNvPr id="0" name=""/>
        <dsp:cNvSpPr/>
      </dsp:nvSpPr>
      <dsp:spPr>
        <a:xfrm>
          <a:off x="4548" y="632793"/>
          <a:ext cx="1551126" cy="7755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u="sng" kern="1200" dirty="0"/>
            <a:t>Phase 1</a:t>
          </a:r>
        </a:p>
        <a:p>
          <a:pPr marL="0" lvl="0" indent="0" algn="ctr" defTabSz="622300">
            <a:lnSpc>
              <a:spcPct val="90000"/>
            </a:lnSpc>
            <a:spcBef>
              <a:spcPct val="0"/>
            </a:spcBef>
            <a:spcAft>
              <a:spcPct val="35000"/>
            </a:spcAft>
            <a:buNone/>
          </a:pPr>
          <a:r>
            <a:rPr lang="en-CA" sz="1400" b="1" kern="1200" dirty="0"/>
            <a:t>Readiness Intake</a:t>
          </a:r>
        </a:p>
      </dsp:txBody>
      <dsp:txXfrm>
        <a:off x="27263" y="655508"/>
        <a:ext cx="1505696" cy="730133"/>
      </dsp:txXfrm>
    </dsp:sp>
    <dsp:sp modelId="{6E581396-A0DA-4112-8875-0FACA8572A80}">
      <dsp:nvSpPr>
        <dsp:cNvPr id="0" name=""/>
        <dsp:cNvSpPr/>
      </dsp:nvSpPr>
      <dsp:spPr>
        <a:xfrm>
          <a:off x="159661" y="1408356"/>
          <a:ext cx="155112" cy="816249"/>
        </a:xfrm>
        <a:custGeom>
          <a:avLst/>
          <a:gdLst/>
          <a:ahLst/>
          <a:cxnLst/>
          <a:rect l="0" t="0" r="0" b="0"/>
          <a:pathLst>
            <a:path>
              <a:moveTo>
                <a:pt x="0" y="0"/>
              </a:moveTo>
              <a:lnTo>
                <a:pt x="0" y="816249"/>
              </a:lnTo>
              <a:lnTo>
                <a:pt x="155112" y="816249"/>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314AD73-20EB-4845-B32E-BEC976DDD5BF}">
      <dsp:nvSpPr>
        <dsp:cNvPr id="0" name=""/>
        <dsp:cNvSpPr/>
      </dsp:nvSpPr>
      <dsp:spPr>
        <a:xfrm>
          <a:off x="314774" y="1602247"/>
          <a:ext cx="1240901" cy="124471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144000" rIns="30480" bIns="20320" numCol="1" spcCol="1270" anchor="ctr" anchorCtr="0">
          <a:noAutofit/>
        </a:bodyPr>
        <a:lstStyle/>
        <a:p>
          <a:pPr marL="0" lvl="0" indent="0" algn="ctr" defTabSz="711200">
            <a:lnSpc>
              <a:spcPct val="90000"/>
            </a:lnSpc>
            <a:spcBef>
              <a:spcPct val="0"/>
            </a:spcBef>
            <a:spcAft>
              <a:spcPct val="35000"/>
            </a:spcAft>
            <a:buNone/>
          </a:pPr>
          <a:r>
            <a:rPr lang="en-US" sz="1600" kern="1200" dirty="0"/>
            <a:t>Collaborate with LEA’s to map current systems</a:t>
          </a:r>
          <a:endParaRPr lang="en-CA" sz="1600" kern="1200" dirty="0"/>
        </a:p>
      </dsp:txBody>
      <dsp:txXfrm>
        <a:off x="351119" y="1638592"/>
        <a:ext cx="1168211" cy="1172027"/>
      </dsp:txXfrm>
    </dsp:sp>
    <dsp:sp modelId="{4205D56F-612D-432E-A14A-22E9C486C8DF}">
      <dsp:nvSpPr>
        <dsp:cNvPr id="0" name=""/>
        <dsp:cNvSpPr/>
      </dsp:nvSpPr>
      <dsp:spPr>
        <a:xfrm>
          <a:off x="159661" y="1408356"/>
          <a:ext cx="155112" cy="2020280"/>
        </a:xfrm>
        <a:custGeom>
          <a:avLst/>
          <a:gdLst/>
          <a:ahLst/>
          <a:cxnLst/>
          <a:rect l="0" t="0" r="0" b="0"/>
          <a:pathLst>
            <a:path>
              <a:moveTo>
                <a:pt x="0" y="0"/>
              </a:moveTo>
              <a:lnTo>
                <a:pt x="0" y="2020280"/>
              </a:lnTo>
              <a:lnTo>
                <a:pt x="155112" y="202028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D5C2A-3D61-48E8-81B9-2F4ADB342AEE}">
      <dsp:nvSpPr>
        <dsp:cNvPr id="0" name=""/>
        <dsp:cNvSpPr/>
      </dsp:nvSpPr>
      <dsp:spPr>
        <a:xfrm>
          <a:off x="314774" y="3040855"/>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4400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Establish a Working Group</a:t>
          </a:r>
          <a:endParaRPr lang="en-CA" sz="1400" kern="1200" dirty="0"/>
        </a:p>
      </dsp:txBody>
      <dsp:txXfrm>
        <a:off x="337489" y="3063570"/>
        <a:ext cx="1195471" cy="730133"/>
      </dsp:txXfrm>
    </dsp:sp>
    <dsp:sp modelId="{794E83C8-3EE6-4734-8E96-799395C4C463}">
      <dsp:nvSpPr>
        <dsp:cNvPr id="0" name=""/>
        <dsp:cNvSpPr/>
      </dsp:nvSpPr>
      <dsp:spPr>
        <a:xfrm>
          <a:off x="159661" y="1408356"/>
          <a:ext cx="155112" cy="2989735"/>
        </a:xfrm>
        <a:custGeom>
          <a:avLst/>
          <a:gdLst/>
          <a:ahLst/>
          <a:cxnLst/>
          <a:rect l="0" t="0" r="0" b="0"/>
          <a:pathLst>
            <a:path>
              <a:moveTo>
                <a:pt x="0" y="0"/>
              </a:moveTo>
              <a:lnTo>
                <a:pt x="0" y="2989735"/>
              </a:lnTo>
              <a:lnTo>
                <a:pt x="155112" y="2989735"/>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35C038-42A3-4AB1-95FC-1DFF4E70D832}">
      <dsp:nvSpPr>
        <dsp:cNvPr id="0" name=""/>
        <dsp:cNvSpPr/>
      </dsp:nvSpPr>
      <dsp:spPr>
        <a:xfrm>
          <a:off x="314774" y="4010310"/>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14400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t>Build awareness &amp; Understanding </a:t>
          </a:r>
          <a:endParaRPr lang="en-CA" sz="1400" kern="1200" dirty="0"/>
        </a:p>
      </dsp:txBody>
      <dsp:txXfrm>
        <a:off x="337489" y="4033025"/>
        <a:ext cx="1195471" cy="730133"/>
      </dsp:txXfrm>
    </dsp:sp>
    <dsp:sp modelId="{E5249983-C87F-4143-B2EE-0F10A2326F56}">
      <dsp:nvSpPr>
        <dsp:cNvPr id="0" name=""/>
        <dsp:cNvSpPr/>
      </dsp:nvSpPr>
      <dsp:spPr>
        <a:xfrm>
          <a:off x="1943457" y="632793"/>
          <a:ext cx="1551126" cy="7755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u="sng" kern="1200" dirty="0"/>
            <a:t>Phase 2</a:t>
          </a:r>
        </a:p>
        <a:p>
          <a:pPr marL="0" lvl="0" indent="0" algn="ctr" defTabSz="622300">
            <a:lnSpc>
              <a:spcPct val="90000"/>
            </a:lnSpc>
            <a:spcBef>
              <a:spcPct val="0"/>
            </a:spcBef>
            <a:spcAft>
              <a:spcPct val="35000"/>
            </a:spcAft>
            <a:buNone/>
          </a:pPr>
          <a:r>
            <a:rPr lang="en-CA" sz="1400" b="1" kern="1200" dirty="0"/>
            <a:t>Engagement</a:t>
          </a:r>
          <a:r>
            <a:rPr lang="en-CA" sz="1400" kern="1200" dirty="0"/>
            <a:t> </a:t>
          </a:r>
        </a:p>
      </dsp:txBody>
      <dsp:txXfrm>
        <a:off x="1966172" y="655508"/>
        <a:ext cx="1505696" cy="730133"/>
      </dsp:txXfrm>
    </dsp:sp>
    <dsp:sp modelId="{856924BE-3AE5-433E-A4C7-0C6D01D8B3D6}">
      <dsp:nvSpPr>
        <dsp:cNvPr id="0" name=""/>
        <dsp:cNvSpPr/>
      </dsp:nvSpPr>
      <dsp:spPr>
        <a:xfrm>
          <a:off x="2098570" y="1408356"/>
          <a:ext cx="155112" cy="581672"/>
        </a:xfrm>
        <a:custGeom>
          <a:avLst/>
          <a:gdLst/>
          <a:ahLst/>
          <a:cxnLst/>
          <a:rect l="0" t="0" r="0" b="0"/>
          <a:pathLst>
            <a:path>
              <a:moveTo>
                <a:pt x="0" y="0"/>
              </a:moveTo>
              <a:lnTo>
                <a:pt x="0" y="581672"/>
              </a:lnTo>
              <a:lnTo>
                <a:pt x="155112" y="58167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B789E5-46E8-4CD0-9485-D2374CF434AE}">
      <dsp:nvSpPr>
        <dsp:cNvPr id="0" name=""/>
        <dsp:cNvSpPr/>
      </dsp:nvSpPr>
      <dsp:spPr>
        <a:xfrm>
          <a:off x="2253682" y="1602247"/>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Develop engagement plans</a:t>
          </a:r>
        </a:p>
      </dsp:txBody>
      <dsp:txXfrm>
        <a:off x="2276397" y="1624962"/>
        <a:ext cx="1195471" cy="730133"/>
      </dsp:txXfrm>
    </dsp:sp>
    <dsp:sp modelId="{A6199DD6-7C3A-4C12-AF94-15A1F91E381E}">
      <dsp:nvSpPr>
        <dsp:cNvPr id="0" name=""/>
        <dsp:cNvSpPr/>
      </dsp:nvSpPr>
      <dsp:spPr>
        <a:xfrm>
          <a:off x="2098570" y="1408356"/>
          <a:ext cx="155112" cy="1551126"/>
        </a:xfrm>
        <a:custGeom>
          <a:avLst/>
          <a:gdLst/>
          <a:ahLst/>
          <a:cxnLst/>
          <a:rect l="0" t="0" r="0" b="0"/>
          <a:pathLst>
            <a:path>
              <a:moveTo>
                <a:pt x="0" y="0"/>
              </a:moveTo>
              <a:lnTo>
                <a:pt x="0" y="1551126"/>
              </a:lnTo>
              <a:lnTo>
                <a:pt x="155112" y="155112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263419-3DF8-4DB5-89AA-637203F116A8}">
      <dsp:nvSpPr>
        <dsp:cNvPr id="0" name=""/>
        <dsp:cNvSpPr/>
      </dsp:nvSpPr>
      <dsp:spPr>
        <a:xfrm>
          <a:off x="2253682" y="2571702"/>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Community engagement </a:t>
          </a:r>
          <a:endParaRPr lang="en-CA" sz="1300" kern="1200" dirty="0"/>
        </a:p>
      </dsp:txBody>
      <dsp:txXfrm>
        <a:off x="2276397" y="2594417"/>
        <a:ext cx="1195471" cy="730133"/>
      </dsp:txXfrm>
    </dsp:sp>
    <dsp:sp modelId="{F773AF3A-2F01-406D-98CF-7C0380B8FDA4}">
      <dsp:nvSpPr>
        <dsp:cNvPr id="0" name=""/>
        <dsp:cNvSpPr/>
      </dsp:nvSpPr>
      <dsp:spPr>
        <a:xfrm>
          <a:off x="2098570" y="1408356"/>
          <a:ext cx="155112" cy="2520581"/>
        </a:xfrm>
        <a:custGeom>
          <a:avLst/>
          <a:gdLst/>
          <a:ahLst/>
          <a:cxnLst/>
          <a:rect l="0" t="0" r="0" b="0"/>
          <a:pathLst>
            <a:path>
              <a:moveTo>
                <a:pt x="0" y="0"/>
              </a:moveTo>
              <a:lnTo>
                <a:pt x="0" y="2520581"/>
              </a:lnTo>
              <a:lnTo>
                <a:pt x="155112" y="25205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9B9B3FD-355C-400F-9973-07ABED04332F}">
      <dsp:nvSpPr>
        <dsp:cNvPr id="0" name=""/>
        <dsp:cNvSpPr/>
      </dsp:nvSpPr>
      <dsp:spPr>
        <a:xfrm>
          <a:off x="2253682" y="3541156"/>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“What we heard” Report</a:t>
          </a:r>
          <a:endParaRPr lang="en-CA" sz="1300" kern="1200" dirty="0"/>
        </a:p>
      </dsp:txBody>
      <dsp:txXfrm>
        <a:off x="2276397" y="3563871"/>
        <a:ext cx="1195471" cy="730133"/>
      </dsp:txXfrm>
    </dsp:sp>
    <dsp:sp modelId="{BF4A73B3-D53A-4644-BF17-AEE6021C9326}">
      <dsp:nvSpPr>
        <dsp:cNvPr id="0" name=""/>
        <dsp:cNvSpPr/>
      </dsp:nvSpPr>
      <dsp:spPr>
        <a:xfrm>
          <a:off x="3882366" y="632793"/>
          <a:ext cx="1551126" cy="775563"/>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u="sng" kern="1200" dirty="0"/>
            <a:t>Phase 3</a:t>
          </a:r>
        </a:p>
        <a:p>
          <a:pPr marL="0" lvl="0" indent="0" algn="ctr" defTabSz="622300">
            <a:lnSpc>
              <a:spcPct val="90000"/>
            </a:lnSpc>
            <a:spcBef>
              <a:spcPct val="0"/>
            </a:spcBef>
            <a:spcAft>
              <a:spcPct val="35000"/>
            </a:spcAft>
            <a:buNone/>
          </a:pPr>
          <a:r>
            <a:rPr lang="en-CA" sz="1400" b="1" kern="1200" dirty="0"/>
            <a:t>Draft LEC V1</a:t>
          </a:r>
        </a:p>
      </dsp:txBody>
      <dsp:txXfrm>
        <a:off x="3905081" y="655508"/>
        <a:ext cx="1505696" cy="730133"/>
      </dsp:txXfrm>
    </dsp:sp>
    <dsp:sp modelId="{4967555D-C371-47A8-9052-847D1C7EB2E0}">
      <dsp:nvSpPr>
        <dsp:cNvPr id="0" name=""/>
        <dsp:cNvSpPr/>
      </dsp:nvSpPr>
      <dsp:spPr>
        <a:xfrm>
          <a:off x="4037478" y="1408356"/>
          <a:ext cx="155112" cy="581672"/>
        </a:xfrm>
        <a:custGeom>
          <a:avLst/>
          <a:gdLst/>
          <a:ahLst/>
          <a:cxnLst/>
          <a:rect l="0" t="0" r="0" b="0"/>
          <a:pathLst>
            <a:path>
              <a:moveTo>
                <a:pt x="0" y="0"/>
              </a:moveTo>
              <a:lnTo>
                <a:pt x="0" y="581672"/>
              </a:lnTo>
              <a:lnTo>
                <a:pt x="155112" y="58167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495452-4385-41EA-88AA-0BF5CDD774C9}">
      <dsp:nvSpPr>
        <dsp:cNvPr id="0" name=""/>
        <dsp:cNvSpPr/>
      </dsp:nvSpPr>
      <dsp:spPr>
        <a:xfrm>
          <a:off x="4192591" y="1602247"/>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Code Framework Approval </a:t>
          </a:r>
          <a:endParaRPr lang="en-CA" sz="1300" kern="1200" dirty="0"/>
        </a:p>
      </dsp:txBody>
      <dsp:txXfrm>
        <a:off x="4215306" y="1624962"/>
        <a:ext cx="1195471" cy="730133"/>
      </dsp:txXfrm>
    </dsp:sp>
    <dsp:sp modelId="{B3428BE6-0B28-419E-9E76-F62C3D723799}">
      <dsp:nvSpPr>
        <dsp:cNvPr id="0" name=""/>
        <dsp:cNvSpPr/>
      </dsp:nvSpPr>
      <dsp:spPr>
        <a:xfrm>
          <a:off x="4037478" y="1408356"/>
          <a:ext cx="155112" cy="1551126"/>
        </a:xfrm>
        <a:custGeom>
          <a:avLst/>
          <a:gdLst/>
          <a:ahLst/>
          <a:cxnLst/>
          <a:rect l="0" t="0" r="0" b="0"/>
          <a:pathLst>
            <a:path>
              <a:moveTo>
                <a:pt x="0" y="0"/>
              </a:moveTo>
              <a:lnTo>
                <a:pt x="0" y="1551126"/>
              </a:lnTo>
              <a:lnTo>
                <a:pt x="155112" y="155112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CA3B21-534D-47CA-8FE5-68C1837CE1BD}">
      <dsp:nvSpPr>
        <dsp:cNvPr id="0" name=""/>
        <dsp:cNvSpPr/>
      </dsp:nvSpPr>
      <dsp:spPr>
        <a:xfrm>
          <a:off x="4192591" y="2571702"/>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Drafting the Education Code</a:t>
          </a:r>
          <a:endParaRPr lang="en-CA" sz="1300" kern="1200" dirty="0"/>
        </a:p>
      </dsp:txBody>
      <dsp:txXfrm>
        <a:off x="4215306" y="2594417"/>
        <a:ext cx="1195471" cy="730133"/>
      </dsp:txXfrm>
    </dsp:sp>
    <dsp:sp modelId="{2756491D-B68E-4E61-A979-6B3E6EE7A87E}">
      <dsp:nvSpPr>
        <dsp:cNvPr id="0" name=""/>
        <dsp:cNvSpPr/>
      </dsp:nvSpPr>
      <dsp:spPr>
        <a:xfrm>
          <a:off x="4037478" y="1408356"/>
          <a:ext cx="155112" cy="2520581"/>
        </a:xfrm>
        <a:custGeom>
          <a:avLst/>
          <a:gdLst/>
          <a:ahLst/>
          <a:cxnLst/>
          <a:rect l="0" t="0" r="0" b="0"/>
          <a:pathLst>
            <a:path>
              <a:moveTo>
                <a:pt x="0" y="0"/>
              </a:moveTo>
              <a:lnTo>
                <a:pt x="0" y="2520581"/>
              </a:lnTo>
              <a:lnTo>
                <a:pt x="155112" y="252058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65A62BC-7F8D-4E35-9FF8-21E5A9C6380C}">
      <dsp:nvSpPr>
        <dsp:cNvPr id="0" name=""/>
        <dsp:cNvSpPr/>
      </dsp:nvSpPr>
      <dsp:spPr>
        <a:xfrm>
          <a:off x="4192591" y="3541156"/>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Validation &amp; Stress Testing </a:t>
          </a:r>
          <a:endParaRPr lang="en-CA" sz="1300" kern="1200" dirty="0"/>
        </a:p>
      </dsp:txBody>
      <dsp:txXfrm>
        <a:off x="4215306" y="3563871"/>
        <a:ext cx="1195471" cy="730133"/>
      </dsp:txXfrm>
    </dsp:sp>
    <dsp:sp modelId="{938B783C-E3AF-4D68-AB61-3407691CE35F}">
      <dsp:nvSpPr>
        <dsp:cNvPr id="0" name=""/>
        <dsp:cNvSpPr/>
      </dsp:nvSpPr>
      <dsp:spPr>
        <a:xfrm>
          <a:off x="5821274" y="632793"/>
          <a:ext cx="1551126" cy="775563"/>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u="sng" kern="1200" dirty="0"/>
            <a:t>Phase 4</a:t>
          </a:r>
        </a:p>
        <a:p>
          <a:pPr marL="0" lvl="0" indent="0" algn="ctr" defTabSz="622300">
            <a:lnSpc>
              <a:spcPct val="90000"/>
            </a:lnSpc>
            <a:spcBef>
              <a:spcPct val="0"/>
            </a:spcBef>
            <a:spcAft>
              <a:spcPct val="35000"/>
            </a:spcAft>
            <a:buNone/>
          </a:pPr>
          <a:r>
            <a:rPr lang="en-CA" sz="1400" b="1" kern="1200" dirty="0"/>
            <a:t>Review &amp; Finalize</a:t>
          </a:r>
        </a:p>
      </dsp:txBody>
      <dsp:txXfrm>
        <a:off x="5843989" y="655508"/>
        <a:ext cx="1505696" cy="730133"/>
      </dsp:txXfrm>
    </dsp:sp>
    <dsp:sp modelId="{0FD93299-B156-40A5-8F42-C955CC1D195F}">
      <dsp:nvSpPr>
        <dsp:cNvPr id="0" name=""/>
        <dsp:cNvSpPr/>
      </dsp:nvSpPr>
      <dsp:spPr>
        <a:xfrm>
          <a:off x="5976387" y="1408356"/>
          <a:ext cx="155112" cy="581672"/>
        </a:xfrm>
        <a:custGeom>
          <a:avLst/>
          <a:gdLst/>
          <a:ahLst/>
          <a:cxnLst/>
          <a:rect l="0" t="0" r="0" b="0"/>
          <a:pathLst>
            <a:path>
              <a:moveTo>
                <a:pt x="0" y="0"/>
              </a:moveTo>
              <a:lnTo>
                <a:pt x="0" y="581672"/>
              </a:lnTo>
              <a:lnTo>
                <a:pt x="155112" y="58167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0A21B7-B629-4821-AF52-A2BCB77E9DB9}">
      <dsp:nvSpPr>
        <dsp:cNvPr id="0" name=""/>
        <dsp:cNvSpPr/>
      </dsp:nvSpPr>
      <dsp:spPr>
        <a:xfrm>
          <a:off x="6131500" y="1602247"/>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Community Review Period</a:t>
          </a:r>
          <a:endParaRPr lang="en-CA" sz="1300" kern="1200" dirty="0"/>
        </a:p>
      </dsp:txBody>
      <dsp:txXfrm>
        <a:off x="6154215" y="1624962"/>
        <a:ext cx="1195471" cy="730133"/>
      </dsp:txXfrm>
    </dsp:sp>
    <dsp:sp modelId="{7A5E30FD-DB96-40B9-BB42-D0E256C233E1}">
      <dsp:nvSpPr>
        <dsp:cNvPr id="0" name=""/>
        <dsp:cNvSpPr/>
      </dsp:nvSpPr>
      <dsp:spPr>
        <a:xfrm>
          <a:off x="5976387" y="1408356"/>
          <a:ext cx="155112" cy="1551126"/>
        </a:xfrm>
        <a:custGeom>
          <a:avLst/>
          <a:gdLst/>
          <a:ahLst/>
          <a:cxnLst/>
          <a:rect l="0" t="0" r="0" b="0"/>
          <a:pathLst>
            <a:path>
              <a:moveTo>
                <a:pt x="0" y="0"/>
              </a:moveTo>
              <a:lnTo>
                <a:pt x="0" y="1551126"/>
              </a:lnTo>
              <a:lnTo>
                <a:pt x="155112" y="155112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6EEBD0-6330-4C00-B100-FB9B427AE15D}">
      <dsp:nvSpPr>
        <dsp:cNvPr id="0" name=""/>
        <dsp:cNvSpPr/>
      </dsp:nvSpPr>
      <dsp:spPr>
        <a:xfrm>
          <a:off x="6131500" y="2571702"/>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Final Code Revision</a:t>
          </a:r>
          <a:endParaRPr lang="en-CA" sz="1300" kern="1200" dirty="0"/>
        </a:p>
      </dsp:txBody>
      <dsp:txXfrm>
        <a:off x="6154215" y="2594417"/>
        <a:ext cx="1195471" cy="730133"/>
      </dsp:txXfrm>
    </dsp:sp>
    <dsp:sp modelId="{09275BD9-12DF-478A-BC10-B4F7936CA3CC}">
      <dsp:nvSpPr>
        <dsp:cNvPr id="0" name=""/>
        <dsp:cNvSpPr/>
      </dsp:nvSpPr>
      <dsp:spPr>
        <a:xfrm>
          <a:off x="7760183" y="632793"/>
          <a:ext cx="1551126" cy="77556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u="sng" kern="1200" dirty="0"/>
            <a:t>Phase 5</a:t>
          </a:r>
        </a:p>
        <a:p>
          <a:pPr marL="0" lvl="0" indent="0" algn="ctr" defTabSz="622300">
            <a:lnSpc>
              <a:spcPct val="90000"/>
            </a:lnSpc>
            <a:spcBef>
              <a:spcPct val="0"/>
            </a:spcBef>
            <a:spcAft>
              <a:spcPct val="35000"/>
            </a:spcAft>
            <a:buNone/>
          </a:pPr>
          <a:r>
            <a:rPr lang="en-CA" sz="1400" b="1" kern="1200" dirty="0"/>
            <a:t>Ratification Readiness</a:t>
          </a:r>
        </a:p>
      </dsp:txBody>
      <dsp:txXfrm>
        <a:off x="7782898" y="655508"/>
        <a:ext cx="1505696" cy="730133"/>
      </dsp:txXfrm>
    </dsp:sp>
    <dsp:sp modelId="{0ABDEBC5-22ED-4314-ABD4-68AAD7AD2E05}">
      <dsp:nvSpPr>
        <dsp:cNvPr id="0" name=""/>
        <dsp:cNvSpPr/>
      </dsp:nvSpPr>
      <dsp:spPr>
        <a:xfrm>
          <a:off x="7915296" y="1408356"/>
          <a:ext cx="155112" cy="581672"/>
        </a:xfrm>
        <a:custGeom>
          <a:avLst/>
          <a:gdLst/>
          <a:ahLst/>
          <a:cxnLst/>
          <a:rect l="0" t="0" r="0" b="0"/>
          <a:pathLst>
            <a:path>
              <a:moveTo>
                <a:pt x="0" y="0"/>
              </a:moveTo>
              <a:lnTo>
                <a:pt x="0" y="581672"/>
              </a:lnTo>
              <a:lnTo>
                <a:pt x="155112" y="58167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5F0E62-A47D-44FD-97CB-E1D2E5918200}">
      <dsp:nvSpPr>
        <dsp:cNvPr id="0" name=""/>
        <dsp:cNvSpPr/>
      </dsp:nvSpPr>
      <dsp:spPr>
        <a:xfrm>
          <a:off x="8070408" y="1602247"/>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Ratification Readiness Package</a:t>
          </a:r>
          <a:endParaRPr lang="en-CA" sz="1300" kern="1200" dirty="0"/>
        </a:p>
      </dsp:txBody>
      <dsp:txXfrm>
        <a:off x="8093123" y="1624962"/>
        <a:ext cx="1195471" cy="730133"/>
      </dsp:txXfrm>
    </dsp:sp>
    <dsp:sp modelId="{8EEC9FAA-2DA3-45E9-ABDE-9202B8CFAF9D}">
      <dsp:nvSpPr>
        <dsp:cNvPr id="0" name=""/>
        <dsp:cNvSpPr/>
      </dsp:nvSpPr>
      <dsp:spPr>
        <a:xfrm>
          <a:off x="7915296" y="1408356"/>
          <a:ext cx="155112" cy="1551126"/>
        </a:xfrm>
        <a:custGeom>
          <a:avLst/>
          <a:gdLst/>
          <a:ahLst/>
          <a:cxnLst/>
          <a:rect l="0" t="0" r="0" b="0"/>
          <a:pathLst>
            <a:path>
              <a:moveTo>
                <a:pt x="0" y="0"/>
              </a:moveTo>
              <a:lnTo>
                <a:pt x="0" y="1551126"/>
              </a:lnTo>
              <a:lnTo>
                <a:pt x="155112" y="155112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2C4E41-138E-4A0B-84CE-65C495136547}">
      <dsp:nvSpPr>
        <dsp:cNvPr id="0" name=""/>
        <dsp:cNvSpPr/>
      </dsp:nvSpPr>
      <dsp:spPr>
        <a:xfrm>
          <a:off x="8070408" y="2571702"/>
          <a:ext cx="1240901" cy="775563"/>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kern="1200" dirty="0"/>
            <a:t> Final Leadership Review / Sign-off</a:t>
          </a:r>
          <a:endParaRPr lang="en-CA" sz="1300" kern="1200" dirty="0"/>
        </a:p>
      </dsp:txBody>
      <dsp:txXfrm>
        <a:off x="8093123" y="2594417"/>
        <a:ext cx="1195471" cy="730133"/>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3408"/>
          </a:xfrm>
          <a:prstGeom prst="rect">
            <a:avLst/>
          </a:prstGeom>
        </p:spPr>
        <p:txBody>
          <a:bodyPr vert="horz" lIns="92492" tIns="46246" rIns="92492" bIns="46246" rtlCol="0"/>
          <a:lstStyle>
            <a:lvl1pPr algn="l">
              <a:defRPr sz="1200"/>
            </a:lvl1pPr>
          </a:lstStyle>
          <a:p>
            <a:endParaRPr lang="en-CA"/>
          </a:p>
        </p:txBody>
      </p:sp>
      <p:sp>
        <p:nvSpPr>
          <p:cNvPr id="3" name="Date Placeholder 2"/>
          <p:cNvSpPr>
            <a:spLocks noGrp="1"/>
          </p:cNvSpPr>
          <p:nvPr>
            <p:ph type="dt" idx="1"/>
          </p:nvPr>
        </p:nvSpPr>
        <p:spPr>
          <a:xfrm>
            <a:off x="3936769" y="1"/>
            <a:ext cx="3011699" cy="463408"/>
          </a:xfrm>
          <a:prstGeom prst="rect">
            <a:avLst/>
          </a:prstGeom>
        </p:spPr>
        <p:txBody>
          <a:bodyPr vert="horz" lIns="92492" tIns="46246" rIns="92492" bIns="46246" rtlCol="0"/>
          <a:lstStyle>
            <a:lvl1pPr algn="r">
              <a:defRPr sz="1200"/>
            </a:lvl1pPr>
          </a:lstStyle>
          <a:p>
            <a:fld id="{AE7F9CB8-C67A-4DFA-83EC-F1E67FD571CB}" type="datetimeFigureOut">
              <a:rPr lang="en-CA" smtClean="0"/>
              <a:t>2026-05-20</a:t>
            </a:fld>
            <a:endParaRPr lang="en-CA"/>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CA"/>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70"/>
            <a:ext cx="3011699" cy="463407"/>
          </a:xfrm>
          <a:prstGeom prst="rect">
            <a:avLst/>
          </a:prstGeom>
        </p:spPr>
        <p:txBody>
          <a:bodyPr vert="horz" lIns="92492" tIns="46246" rIns="92492" bIns="46246" rtlCol="0" anchor="b"/>
          <a:lstStyle>
            <a:lvl1pPr algn="l">
              <a:defRPr sz="1200"/>
            </a:lvl1pPr>
          </a:lstStyle>
          <a:p>
            <a:endParaRPr lang="en-CA"/>
          </a:p>
        </p:txBody>
      </p:sp>
      <p:sp>
        <p:nvSpPr>
          <p:cNvPr id="7" name="Slide Number Placeholder 6"/>
          <p:cNvSpPr>
            <a:spLocks noGrp="1"/>
          </p:cNvSpPr>
          <p:nvPr>
            <p:ph type="sldNum" sz="quarter" idx="5"/>
          </p:nvPr>
        </p:nvSpPr>
        <p:spPr>
          <a:xfrm>
            <a:off x="3936769" y="8772670"/>
            <a:ext cx="3011699" cy="463407"/>
          </a:xfrm>
          <a:prstGeom prst="rect">
            <a:avLst/>
          </a:prstGeom>
        </p:spPr>
        <p:txBody>
          <a:bodyPr vert="horz" lIns="92492" tIns="46246" rIns="92492" bIns="46246" rtlCol="0" anchor="b"/>
          <a:lstStyle>
            <a:lvl1pPr algn="r">
              <a:defRPr sz="1200"/>
            </a:lvl1pPr>
          </a:lstStyle>
          <a:p>
            <a:fld id="{83441240-FB74-4B1E-B732-082B24A07BAF}" type="slidenum">
              <a:rPr lang="en-CA" smtClean="0"/>
              <a:t>‹#›</a:t>
            </a:fld>
            <a:endParaRPr lang="en-CA"/>
          </a:p>
        </p:txBody>
      </p:sp>
    </p:spTree>
    <p:extLst>
      <p:ext uri="{BB962C8B-B14F-4D97-AF65-F5344CB8AC3E}">
        <p14:creationId xmlns:p14="http://schemas.microsoft.com/office/powerpoint/2010/main" val="284954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1F5E-B60B-433A-341E-E9A2A9EAC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3E81D-7BCE-EA09-A87A-0786B915C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5038BC-8D57-57E5-17E7-D1E46BE81550}"/>
              </a:ext>
            </a:extLst>
          </p:cNvPr>
          <p:cNvSpPr>
            <a:spLocks noGrp="1"/>
          </p:cNvSpPr>
          <p:nvPr>
            <p:ph type="body" idx="1"/>
          </p:nvPr>
        </p:nvSpPr>
        <p:spPr/>
        <p:txBody>
          <a:bodyPr/>
          <a:lstStyle/>
          <a:p>
            <a:pPr marL="171450" indent="-171450">
              <a:buFont typeface="Arial" panose="020B0604020202020204" pitchFamily="34" charset="0"/>
              <a:buChar char="•"/>
            </a:pPr>
            <a:r>
              <a:rPr lang="en-US" dirty="0"/>
              <a:t>Today I want to talk about Education Jurisdiction and law-making, and what this means for our Nations.</a:t>
            </a:r>
          </a:p>
          <a:p>
            <a:pPr marL="171450" indent="-171450">
              <a:buFont typeface="Arial" panose="020B0604020202020204" pitchFamily="34" charset="0"/>
              <a:buChar char="•"/>
            </a:pPr>
            <a:r>
              <a:rPr lang="en-US" dirty="0"/>
              <a:t>This work is really about self-determination, reclaiming decision-making, and creating education systems that reflect who we are.</a:t>
            </a:r>
          </a:p>
          <a:p>
            <a:pPr marL="171450" indent="-171450">
              <a:buFont typeface="Arial" panose="020B0604020202020204" pitchFamily="34" charset="0"/>
              <a:buChar char="•"/>
            </a:pPr>
            <a:r>
              <a:rPr lang="en-US" dirty="0"/>
              <a:t>My role is to support communities in understanding the process and the development of local education codes..</a:t>
            </a:r>
          </a:p>
          <a:p>
            <a:endParaRPr lang="en-CA" dirty="0"/>
          </a:p>
        </p:txBody>
      </p:sp>
      <p:sp>
        <p:nvSpPr>
          <p:cNvPr id="4" name="Slide Number Placeholder 3">
            <a:extLst>
              <a:ext uri="{FF2B5EF4-FFF2-40B4-BE49-F238E27FC236}">
                <a16:creationId xmlns:a16="http://schemas.microsoft.com/office/drawing/2014/main" id="{C797ED66-5779-52D9-33D5-3C40FA9ECCEA}"/>
              </a:ext>
            </a:extLst>
          </p:cNvPr>
          <p:cNvSpPr>
            <a:spLocks noGrp="1"/>
          </p:cNvSpPr>
          <p:nvPr>
            <p:ph type="sldNum" sz="quarter" idx="5"/>
          </p:nvPr>
        </p:nvSpPr>
        <p:spPr/>
        <p:txBody>
          <a:bodyPr/>
          <a:lstStyle/>
          <a:p>
            <a:fld id="{83441240-FB74-4B1E-B732-082B24A07BAF}" type="slidenum">
              <a:rPr lang="en-CA" smtClean="0"/>
              <a:t>1</a:t>
            </a:fld>
            <a:endParaRPr lang="en-CA"/>
          </a:p>
        </p:txBody>
      </p:sp>
    </p:spTree>
    <p:extLst>
      <p:ext uri="{BB962C8B-B14F-4D97-AF65-F5344CB8AC3E}">
        <p14:creationId xmlns:p14="http://schemas.microsoft.com/office/powerpoint/2010/main" val="3148664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12</a:t>
            </a:fld>
            <a:endParaRPr lang="en-CA"/>
          </a:p>
        </p:txBody>
      </p:sp>
    </p:spTree>
    <p:extLst>
      <p:ext uri="{BB962C8B-B14F-4D97-AF65-F5344CB8AC3E}">
        <p14:creationId xmlns:p14="http://schemas.microsoft.com/office/powerpoint/2010/main" val="990352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First Nations education systems </a:t>
            </a:r>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14</a:t>
            </a:fld>
            <a:endParaRPr lang="en-CA"/>
          </a:p>
        </p:txBody>
      </p:sp>
    </p:spTree>
    <p:extLst>
      <p:ext uri="{BB962C8B-B14F-4D97-AF65-F5344CB8AC3E}">
        <p14:creationId xmlns:p14="http://schemas.microsoft.com/office/powerpoint/2010/main" val="988388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would strongly recommend if you can visit Mi’kmaw – take your Board (take me) and see firsthand the amazing work they are doing for their schools. </a:t>
            </a:r>
          </a:p>
        </p:txBody>
      </p:sp>
      <p:sp>
        <p:nvSpPr>
          <p:cNvPr id="4" name="Slide Number Placeholder 3"/>
          <p:cNvSpPr>
            <a:spLocks noGrp="1"/>
          </p:cNvSpPr>
          <p:nvPr>
            <p:ph type="sldNum" sz="quarter" idx="5"/>
          </p:nvPr>
        </p:nvSpPr>
        <p:spPr/>
        <p:txBody>
          <a:bodyPr/>
          <a:lstStyle/>
          <a:p>
            <a:fld id="{83441240-FB74-4B1E-B732-082B24A07BAF}" type="slidenum">
              <a:rPr lang="en-CA" smtClean="0"/>
              <a:t>15</a:t>
            </a:fld>
            <a:endParaRPr lang="en-CA"/>
          </a:p>
        </p:txBody>
      </p:sp>
    </p:spTree>
    <p:extLst>
      <p:ext uri="{BB962C8B-B14F-4D97-AF65-F5344CB8AC3E}">
        <p14:creationId xmlns:p14="http://schemas.microsoft.com/office/powerpoint/2010/main" val="784767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dirty="0"/>
              <a:t>For over 20 years, the Anishinabek Nation and its communities have been building the Anishinabek Education System (AES), grounded in their inherent right to control on‑reserve education. Through the Agreement with Canada, the AES receives stable funding to operate its own education system—parallel to federal and provincial systems—and to make its own decisions about how education funding is used.</a:t>
            </a:r>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16</a:t>
            </a:fld>
            <a:endParaRPr lang="en-CA"/>
          </a:p>
        </p:txBody>
      </p:sp>
    </p:spTree>
    <p:extLst>
      <p:ext uri="{BB962C8B-B14F-4D97-AF65-F5344CB8AC3E}">
        <p14:creationId xmlns:p14="http://schemas.microsoft.com/office/powerpoint/2010/main" val="2988045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3441240-FB74-4B1E-B732-082B24A07BAF}" type="slidenum">
              <a:rPr lang="en-CA" smtClean="0"/>
              <a:t>17</a:t>
            </a:fld>
            <a:endParaRPr lang="en-CA"/>
          </a:p>
        </p:txBody>
      </p:sp>
    </p:spTree>
    <p:extLst>
      <p:ext uri="{BB962C8B-B14F-4D97-AF65-F5344CB8AC3E}">
        <p14:creationId xmlns:p14="http://schemas.microsoft.com/office/powerpoint/2010/main" val="748628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3441240-FB74-4B1E-B732-082B24A07BAF}" type="slidenum">
              <a:rPr lang="en-CA" smtClean="0"/>
              <a:t>18</a:t>
            </a:fld>
            <a:endParaRPr lang="en-CA"/>
          </a:p>
        </p:txBody>
      </p:sp>
    </p:spTree>
    <p:extLst>
      <p:ext uri="{BB962C8B-B14F-4D97-AF65-F5344CB8AC3E}">
        <p14:creationId xmlns:p14="http://schemas.microsoft.com/office/powerpoint/2010/main" val="2114505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build on Communities existing policies to develop a template for all FN’s but ensuring we still meet your FN’s specific needs</a:t>
            </a:r>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19</a:t>
            </a:fld>
            <a:endParaRPr lang="en-CA"/>
          </a:p>
        </p:txBody>
      </p:sp>
    </p:spTree>
    <p:extLst>
      <p:ext uri="{BB962C8B-B14F-4D97-AF65-F5344CB8AC3E}">
        <p14:creationId xmlns:p14="http://schemas.microsoft.com/office/powerpoint/2010/main" val="26419470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CA" sz="3200" dirty="0"/>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20</a:t>
            </a:fld>
            <a:endParaRPr lang="en-CA"/>
          </a:p>
        </p:txBody>
      </p:sp>
    </p:spTree>
    <p:extLst>
      <p:ext uri="{BB962C8B-B14F-4D97-AF65-F5344CB8AC3E}">
        <p14:creationId xmlns:p14="http://schemas.microsoft.com/office/powerpoint/2010/main" val="558873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Snapshot on how we plan to prepare those communities who are committed through data sharing &amp; have a CBC’s - for ratification by ensuring LEC readiness through community-led engagement.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work closely with CBC’s as they will be leading this work. In collaborations with Leadership + Education Directors + LEA’s </a:t>
            </a: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a:lnSpc>
                <a:spcPct val="115000"/>
              </a:lnSpc>
              <a:spcAft>
                <a:spcPts val="800"/>
              </a:spcAft>
              <a:buNone/>
            </a:pPr>
            <a:r>
              <a:rPr lang="en-CA" sz="1400" b="1" kern="0" dirty="0">
                <a:effectLst/>
                <a:latin typeface="Times New Roman" panose="02020603050405020304" pitchFamily="18" charset="0"/>
                <a:ea typeface="Times New Roman" panose="02020603050405020304" pitchFamily="18" charset="0"/>
                <a:cs typeface="Times New Roman" panose="02020603050405020304" pitchFamily="18" charset="0"/>
              </a:rPr>
              <a:t>And this is where we will need your guidance in empowering the CBC’s</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CA" sz="1200" kern="0" dirty="0">
                <a:effectLst/>
                <a:latin typeface="Times New Roman" panose="02020603050405020304" pitchFamily="18" charset="0"/>
                <a:ea typeface="Times New Roman" panose="02020603050405020304" pitchFamily="18" charset="0"/>
                <a:cs typeface="Times New Roman" panose="02020603050405020304" pitchFamily="18" charset="0"/>
              </a:rPr>
              <a:t>Lead local readiness planning</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CA" sz="1200" kern="0" dirty="0">
                <a:effectLst/>
                <a:latin typeface="Times New Roman" panose="02020603050405020304" pitchFamily="18" charset="0"/>
                <a:ea typeface="Times New Roman" panose="02020603050405020304" pitchFamily="18" charset="0"/>
                <a:cs typeface="Times New Roman" panose="02020603050405020304" pitchFamily="18" charset="0"/>
              </a:rPr>
              <a:t>Support community engagement</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CA" sz="1200" kern="0" dirty="0">
                <a:effectLst/>
                <a:latin typeface="Times New Roman" panose="02020603050405020304" pitchFamily="18" charset="0"/>
                <a:ea typeface="Times New Roman" panose="02020603050405020304" pitchFamily="18" charset="0"/>
                <a:cs typeface="Times New Roman" panose="02020603050405020304" pitchFamily="18" charset="0"/>
              </a:rPr>
              <a:t>Prepare for transition to Local Education Codes</a:t>
            </a:r>
            <a:endParaRPr lang="en-C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CA" sz="1200" kern="0" dirty="0">
                <a:effectLst/>
                <a:latin typeface="Times New Roman" panose="02020603050405020304" pitchFamily="18" charset="0"/>
                <a:ea typeface="Times New Roman" panose="02020603050405020304" pitchFamily="18" charset="0"/>
                <a:cs typeface="Times New Roman" panose="02020603050405020304" pitchFamily="18" charset="0"/>
              </a:rPr>
              <a:t>Identify capacity needs (staffing, governance, data systems)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21</a:t>
            </a:fld>
            <a:endParaRPr lang="en-CA"/>
          </a:p>
        </p:txBody>
      </p:sp>
    </p:spTree>
    <p:extLst>
      <p:ext uri="{BB962C8B-B14F-4D97-AF65-F5344CB8AC3E}">
        <p14:creationId xmlns:p14="http://schemas.microsoft.com/office/powerpoint/2010/main" val="3959466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0D092-BCA2-6C34-47EE-F8D051EEF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0D2F3-564A-0B51-08DB-B0B2ACC3F0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8AC99-84B0-4F4C-CC43-6F2A82FA1759}"/>
              </a:ext>
            </a:extLst>
          </p:cNvPr>
          <p:cNvSpPr>
            <a:spLocks noGrp="1"/>
          </p:cNvSpPr>
          <p:nvPr>
            <p:ph type="body" idx="1"/>
          </p:nvPr>
        </p:nvSpPr>
        <p:spPr/>
        <p:txBody>
          <a:bodyPr/>
          <a:lstStyle/>
          <a:p>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A8AA8CBD-6B7C-4BD3-606E-EF939900CEE6}"/>
              </a:ext>
            </a:extLst>
          </p:cNvPr>
          <p:cNvSpPr>
            <a:spLocks noGrp="1"/>
          </p:cNvSpPr>
          <p:nvPr>
            <p:ph type="sldNum" sz="quarter" idx="5"/>
          </p:nvPr>
        </p:nvSpPr>
        <p:spPr/>
        <p:txBody>
          <a:bodyPr/>
          <a:lstStyle/>
          <a:p>
            <a:fld id="{83441240-FB74-4B1E-B732-082B24A07BAF}" type="slidenum">
              <a:rPr lang="en-CA" smtClean="0"/>
              <a:t>23</a:t>
            </a:fld>
            <a:endParaRPr lang="en-CA"/>
          </a:p>
        </p:txBody>
      </p:sp>
    </p:spTree>
    <p:extLst>
      <p:ext uri="{BB962C8B-B14F-4D97-AF65-F5344CB8AC3E}">
        <p14:creationId xmlns:p14="http://schemas.microsoft.com/office/powerpoint/2010/main" val="1006517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3422" indent="-173422">
              <a:buFont typeface="Arial" panose="020B0604020202020204" pitchFamily="34" charset="0"/>
              <a:buChar char="•"/>
            </a:pPr>
            <a:r>
              <a:rPr lang="en-US" dirty="0"/>
              <a:t>Fort Albany FN member</a:t>
            </a:r>
          </a:p>
          <a:p>
            <a:pPr marL="173422" indent="-173422">
              <a:buFont typeface="Arial" panose="020B0604020202020204" pitchFamily="34" charset="0"/>
              <a:buChar char="•"/>
            </a:pPr>
            <a:r>
              <a:rPr lang="en-US" dirty="0"/>
              <a:t>Married and been with husband for 26yrs /18yrs</a:t>
            </a:r>
          </a:p>
          <a:p>
            <a:pPr marL="173422" indent="-173422">
              <a:buFont typeface="Arial" panose="020B0604020202020204" pitchFamily="34" charset="0"/>
              <a:buChar char="•"/>
            </a:pPr>
            <a:r>
              <a:rPr lang="en-US" dirty="0"/>
              <a:t>Mother of 4 and a </a:t>
            </a:r>
            <a:r>
              <a:rPr lang="en-US" dirty="0" err="1"/>
              <a:t>glammie</a:t>
            </a:r>
            <a:r>
              <a:rPr lang="en-US" dirty="0"/>
              <a:t> to 9 </a:t>
            </a:r>
          </a:p>
          <a:p>
            <a:pPr marL="173422" indent="-173422">
              <a:buFont typeface="Arial" panose="020B0604020202020204" pitchFamily="34" charset="0"/>
              <a:buChar char="•"/>
            </a:pPr>
            <a:r>
              <a:rPr lang="en-US" dirty="0"/>
              <a:t>Intergeneration survivor </a:t>
            </a:r>
          </a:p>
          <a:p>
            <a:pPr marL="173422" indent="-173422">
              <a:buFont typeface="Arial" panose="020B0604020202020204" pitchFamily="34" charset="0"/>
              <a:buChar char="•"/>
            </a:pPr>
            <a:r>
              <a:rPr lang="en-US" dirty="0"/>
              <a:t>Mom attended residential school and I Attended Day school and actually started my career in Education when I was 19yrs /29yrs as a TA</a:t>
            </a:r>
          </a:p>
          <a:p>
            <a:pPr marL="173422" indent="-173422">
              <a:buFont typeface="Arial" panose="020B0604020202020204" pitchFamily="34" charset="0"/>
              <a:buChar char="•"/>
            </a:pPr>
            <a:r>
              <a:rPr lang="en-US" dirty="0"/>
              <a:t>New school 2001 – TA to Head Start Coordinator to Certified Kindergarten teacher </a:t>
            </a:r>
          </a:p>
          <a:p>
            <a:pPr marL="173422" indent="-173422">
              <a:buFont typeface="Arial" panose="020B0604020202020204" pitchFamily="34" charset="0"/>
              <a:buChar char="•"/>
            </a:pPr>
            <a:r>
              <a:rPr lang="en-US" dirty="0"/>
              <a:t>I do this work for my grandkids, and for the little girl I promised I would make a difference for someday. I do not always know what that looks like, but I believe my journey continues to guide me to where I am needed.</a:t>
            </a:r>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2</a:t>
            </a:fld>
            <a:endParaRPr lang="en-CA"/>
          </a:p>
        </p:txBody>
      </p:sp>
    </p:spTree>
    <p:extLst>
      <p:ext uri="{BB962C8B-B14F-4D97-AF65-F5344CB8AC3E}">
        <p14:creationId xmlns:p14="http://schemas.microsoft.com/office/powerpoint/2010/main" val="2856918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final thoughts: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Education Jurisdiction is not about creating more work for Education directors. It is about clarity, cultural alignment, and community voice.</a:t>
            </a:r>
            <a:br>
              <a:rPr lang="en-US" sz="1200" kern="1200" dirty="0">
                <a:solidFill>
                  <a:schemeClr val="tx1"/>
                </a:solidFill>
                <a:effectLst/>
                <a:latin typeface="+mn-lt"/>
                <a:ea typeface="+mn-ea"/>
                <a:cs typeface="+mn-cs"/>
              </a:rPr>
            </a:b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Education Directors become partners in a Nation-led </a:t>
            </a:r>
            <a:r>
              <a:rPr lang="en-US" sz="1200" kern="1200">
                <a:solidFill>
                  <a:schemeClr val="tx1"/>
                </a:solidFill>
                <a:effectLst/>
                <a:latin typeface="+mn-lt"/>
                <a:ea typeface="+mn-ea"/>
                <a:cs typeface="+mn-cs"/>
              </a:rPr>
              <a:t>education system.</a:t>
            </a:r>
            <a:endParaRPr lang="en-CA" sz="1200" kern="1200" dirty="0">
              <a:solidFill>
                <a:schemeClr val="tx1"/>
              </a:solidFill>
              <a:effectLst/>
              <a:latin typeface="+mn-lt"/>
              <a:ea typeface="+mn-ea"/>
              <a:cs typeface="+mn-cs"/>
            </a:endParaRPr>
          </a:p>
          <a:p>
            <a:endParaRPr lang="en-US" dirty="0"/>
          </a:p>
          <a:p>
            <a:r>
              <a:rPr lang="en-US" dirty="0"/>
              <a:t>Education Jurisdiction is about reclaiming responsibility for our children’s future.</a:t>
            </a:r>
          </a:p>
          <a:p>
            <a:endParaRPr lang="en-US" dirty="0"/>
          </a:p>
          <a:p>
            <a:r>
              <a:rPr lang="en-US" dirty="0"/>
              <a:t>This work takes time, care, and strong community involvement.</a:t>
            </a:r>
          </a:p>
          <a:p>
            <a:endParaRPr lang="en-US" dirty="0"/>
          </a:p>
          <a:p>
            <a:r>
              <a:rPr lang="en-US" dirty="0"/>
              <a:t>Together, we are building education systems rooted in who we are.</a:t>
            </a:r>
          </a:p>
          <a:p>
            <a:endParaRPr lang="en-US" dirty="0"/>
          </a:p>
          <a:p>
            <a:r>
              <a:rPr lang="en-US" dirty="0"/>
              <a:t>Thank you for your time, your questions, and your leadership.</a:t>
            </a:r>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24</a:t>
            </a:fld>
            <a:endParaRPr lang="en-CA"/>
          </a:p>
        </p:txBody>
      </p:sp>
    </p:spTree>
    <p:extLst>
      <p:ext uri="{BB962C8B-B14F-4D97-AF65-F5344CB8AC3E}">
        <p14:creationId xmlns:p14="http://schemas.microsoft.com/office/powerpoint/2010/main" val="2882955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3</a:t>
            </a:fld>
            <a:endParaRPr lang="en-CA"/>
          </a:p>
        </p:txBody>
      </p:sp>
    </p:spTree>
    <p:extLst>
      <p:ext uri="{BB962C8B-B14F-4D97-AF65-F5344CB8AC3E}">
        <p14:creationId xmlns:p14="http://schemas.microsoft.com/office/powerpoint/2010/main" val="36907615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It’s about moving away from one-size-fits-all education.</a:t>
            </a:r>
            <a:endParaRPr lang="en-CA" dirty="0"/>
          </a:p>
          <a:p>
            <a:endParaRPr lang="en-CA" b="1" dirty="0"/>
          </a:p>
          <a:p>
            <a:r>
              <a:rPr lang="en-CA" b="1" dirty="0"/>
              <a:t>And as </a:t>
            </a:r>
            <a:r>
              <a:rPr lang="en-CA" dirty="0"/>
              <a:t>First Nations we see treaties as sacred, relationship‑based agreements. Canada treats treaties as legal, land‑focused policy and often ignores their original spirit.</a:t>
            </a:r>
          </a:p>
          <a:p>
            <a:r>
              <a:rPr lang="en-CA" b="1" dirty="0"/>
              <a:t> </a:t>
            </a:r>
            <a:endParaRPr lang="en-CA" dirty="0"/>
          </a:p>
          <a:p>
            <a:r>
              <a:rPr lang="en-CA" b="1" dirty="0"/>
              <a:t>So Why EJ Matters: </a:t>
            </a:r>
            <a:r>
              <a:rPr lang="en-CA" dirty="0"/>
              <a:t>First Nations gain recognized law‑making authority over education. The final agreement becomes law through Royal Assent (bill → House of Commons vote → Governor General approval).</a:t>
            </a:r>
          </a:p>
          <a:p>
            <a:endParaRPr lang="en-CA" dirty="0"/>
          </a:p>
          <a:p>
            <a:endParaRPr lang="en-US" dirty="0"/>
          </a:p>
        </p:txBody>
      </p:sp>
      <p:sp>
        <p:nvSpPr>
          <p:cNvPr id="4" name="Slide Number Placeholder 3"/>
          <p:cNvSpPr>
            <a:spLocks noGrp="1"/>
          </p:cNvSpPr>
          <p:nvPr>
            <p:ph type="sldNum" sz="quarter" idx="5"/>
          </p:nvPr>
        </p:nvSpPr>
        <p:spPr/>
        <p:txBody>
          <a:bodyPr/>
          <a:lstStyle/>
          <a:p>
            <a:fld id="{83441240-FB74-4B1E-B732-082B24A07BAF}" type="slidenum">
              <a:rPr lang="en-CA" smtClean="0"/>
              <a:t>5</a:t>
            </a:fld>
            <a:endParaRPr lang="en-CA"/>
          </a:p>
        </p:txBody>
      </p:sp>
    </p:spTree>
    <p:extLst>
      <p:ext uri="{BB962C8B-B14F-4D97-AF65-F5344CB8AC3E}">
        <p14:creationId xmlns:p14="http://schemas.microsoft.com/office/powerpoint/2010/main" val="437508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Bullet 2: The province doesn’t run First Nations schools, but it does control the rules for credits and graduation. That means First Nations students still have to fit into a provincial system that wasn’t built for them—especially in high school. </a:t>
            </a:r>
            <a:r>
              <a:rPr lang="en-CA" dirty="0"/>
              <a:t>This is why EJ matters. It is about deciding who defines success, whose standards count, and how our students move forward without having to constantly adapt to someone else’s system. </a:t>
            </a:r>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6</a:t>
            </a:fld>
            <a:endParaRPr lang="en-CA"/>
          </a:p>
        </p:txBody>
      </p:sp>
    </p:spTree>
    <p:extLst>
      <p:ext uri="{BB962C8B-B14F-4D97-AF65-F5344CB8AC3E}">
        <p14:creationId xmlns:p14="http://schemas.microsoft.com/office/powerpoint/2010/main" val="133828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CA" b="1" dirty="0"/>
              <a:t>What we are also noticing is that there is confusion around REA’s and how the EPP funding mechanism is run. </a:t>
            </a:r>
          </a:p>
          <a:p>
            <a:pPr defTabSz="924916">
              <a:defRPr/>
            </a:pPr>
            <a:endParaRPr lang="en-CA" b="1" dirty="0"/>
          </a:p>
          <a:p>
            <a:pPr defTabSz="924916">
              <a:defRPr/>
            </a:pPr>
            <a:endParaRPr lang="en-CA" b="1" dirty="0"/>
          </a:p>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8</a:t>
            </a:fld>
            <a:endParaRPr lang="en-CA"/>
          </a:p>
        </p:txBody>
      </p:sp>
    </p:spTree>
    <p:extLst>
      <p:ext uri="{BB962C8B-B14F-4D97-AF65-F5344CB8AC3E}">
        <p14:creationId xmlns:p14="http://schemas.microsoft.com/office/powerpoint/2010/main" val="82328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NAN continues to negotiations with Canada while supporting communities in readiness. Team focuses on building awareness and understanding by engaging communities </a:t>
            </a:r>
          </a:p>
        </p:txBody>
      </p:sp>
      <p:sp>
        <p:nvSpPr>
          <p:cNvPr id="4" name="Slide Number Placeholder 3"/>
          <p:cNvSpPr>
            <a:spLocks noGrp="1"/>
          </p:cNvSpPr>
          <p:nvPr>
            <p:ph type="sldNum" sz="quarter" idx="5"/>
          </p:nvPr>
        </p:nvSpPr>
        <p:spPr/>
        <p:txBody>
          <a:bodyPr/>
          <a:lstStyle/>
          <a:p>
            <a:fld id="{83441240-FB74-4B1E-B732-082B24A07BAF}" type="slidenum">
              <a:rPr lang="en-CA" smtClean="0"/>
              <a:t>9</a:t>
            </a:fld>
            <a:endParaRPr lang="en-CA"/>
          </a:p>
        </p:txBody>
      </p:sp>
    </p:spTree>
    <p:extLst>
      <p:ext uri="{BB962C8B-B14F-4D97-AF65-F5344CB8AC3E}">
        <p14:creationId xmlns:p14="http://schemas.microsoft.com/office/powerpoint/2010/main" val="2618386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10</a:t>
            </a:fld>
            <a:endParaRPr lang="en-CA"/>
          </a:p>
        </p:txBody>
      </p:sp>
    </p:spTree>
    <p:extLst>
      <p:ext uri="{BB962C8B-B14F-4D97-AF65-F5344CB8AC3E}">
        <p14:creationId xmlns:p14="http://schemas.microsoft.com/office/powerpoint/2010/main" val="385673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3441240-FB74-4B1E-B732-082B24A07BAF}" type="slidenum">
              <a:rPr lang="en-CA" smtClean="0"/>
              <a:t>11</a:t>
            </a:fld>
            <a:endParaRPr lang="en-CA"/>
          </a:p>
        </p:txBody>
      </p:sp>
    </p:spTree>
    <p:extLst>
      <p:ext uri="{BB962C8B-B14F-4D97-AF65-F5344CB8AC3E}">
        <p14:creationId xmlns:p14="http://schemas.microsoft.com/office/powerpoint/2010/main" val="66285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pic>
        <p:nvPicPr>
          <p:cNvPr id="5" name="Picture 4" descr="A picture containing vector graphics&#10;&#10;Description automatically generated">
            <a:extLst>
              <a:ext uri="{FF2B5EF4-FFF2-40B4-BE49-F238E27FC236}">
                <a16:creationId xmlns:a16="http://schemas.microsoft.com/office/drawing/2014/main" id="{E5585E15-0462-49C9-9073-E8524FBCE6D0}"/>
              </a:ext>
            </a:extLst>
          </p:cNvPr>
          <p:cNvPicPr>
            <a:picLocks noChangeAspect="1"/>
          </p:cNvPicPr>
          <p:nvPr userDrawn="1"/>
        </p:nvPicPr>
        <p:blipFill>
          <a:blip r:embed="rId2"/>
          <a:stretch>
            <a:fillRect/>
          </a:stretch>
        </p:blipFill>
        <p:spPr>
          <a:xfrm>
            <a:off x="-1643001" y="-5436202"/>
            <a:ext cx="19213975" cy="19213975"/>
          </a:xfrm>
          <a:prstGeom prst="rect">
            <a:avLst/>
          </a:prstGeom>
        </p:spPr>
      </p:pic>
      <p:sp>
        <p:nvSpPr>
          <p:cNvPr id="10" name="TextBox 9">
            <a:extLst>
              <a:ext uri="{FF2B5EF4-FFF2-40B4-BE49-F238E27FC236}">
                <a16:creationId xmlns:a16="http://schemas.microsoft.com/office/drawing/2014/main" id="{4BF69949-307F-AD48-9F2D-7C88E47CD801}"/>
              </a:ext>
            </a:extLst>
          </p:cNvPr>
          <p:cNvSpPr txBox="1"/>
          <p:nvPr userDrawn="1"/>
        </p:nvSpPr>
        <p:spPr>
          <a:xfrm>
            <a:off x="521904" y="4765828"/>
            <a:ext cx="7708307" cy="646331"/>
          </a:xfrm>
          <a:prstGeom prst="rect">
            <a:avLst/>
          </a:prstGeom>
          <a:noFill/>
        </p:spPr>
        <p:txBody>
          <a:bodyPr wrap="square" rtlCol="0">
            <a:spAutoFit/>
          </a:bodyPr>
          <a:lstStyle/>
          <a:p>
            <a:pPr algn="l"/>
            <a:r>
              <a:rPr lang="en-US" sz="3600" b="0" dirty="0">
                <a:solidFill>
                  <a:schemeClr val="bg1"/>
                </a:solidFill>
                <a:latin typeface="Adelle" panose="02000503060000020004" pitchFamily="2" charset="77"/>
              </a:rPr>
              <a:t>Presentation Title Goes Here</a:t>
            </a:r>
          </a:p>
        </p:txBody>
      </p:sp>
      <p:sp>
        <p:nvSpPr>
          <p:cNvPr id="4" name="TextBox 3">
            <a:extLst>
              <a:ext uri="{FF2B5EF4-FFF2-40B4-BE49-F238E27FC236}">
                <a16:creationId xmlns:a16="http://schemas.microsoft.com/office/drawing/2014/main" id="{10AAB8CF-CD78-CA4E-9EB6-06A472BBEF3F}"/>
              </a:ext>
            </a:extLst>
          </p:cNvPr>
          <p:cNvSpPr txBox="1"/>
          <p:nvPr userDrawn="1"/>
        </p:nvSpPr>
        <p:spPr>
          <a:xfrm>
            <a:off x="521904" y="5542785"/>
            <a:ext cx="7708307" cy="707886"/>
          </a:xfrm>
          <a:prstGeom prst="rect">
            <a:avLst/>
          </a:prstGeom>
          <a:noFill/>
        </p:spPr>
        <p:txBody>
          <a:bodyPr wrap="square" rtlCol="0">
            <a:spAutoFit/>
          </a:bodyPr>
          <a:lstStyle/>
          <a:p>
            <a:pPr algn="l"/>
            <a:r>
              <a:rPr lang="en-US" sz="2000" b="0" dirty="0">
                <a:solidFill>
                  <a:schemeClr val="bg1"/>
                </a:solidFill>
                <a:latin typeface="Adelle" panose="02000503060000020004" pitchFamily="2" charset="77"/>
              </a:rPr>
              <a:t>Presented by: </a:t>
            </a:r>
            <a:r>
              <a:rPr lang="en-US" sz="2000" b="0" dirty="0" err="1">
                <a:solidFill>
                  <a:schemeClr val="bg1"/>
                </a:solidFill>
                <a:latin typeface="Adelle" panose="02000503060000020004" pitchFamily="2" charset="77"/>
              </a:rPr>
              <a:t>Firstname</a:t>
            </a:r>
            <a:r>
              <a:rPr lang="en-US" sz="2000" b="0" dirty="0">
                <a:solidFill>
                  <a:schemeClr val="bg1"/>
                </a:solidFill>
                <a:latin typeface="Adelle" panose="02000503060000020004" pitchFamily="2" charset="77"/>
              </a:rPr>
              <a:t> </a:t>
            </a:r>
            <a:r>
              <a:rPr lang="en-US" sz="2000" b="0" dirty="0" err="1">
                <a:solidFill>
                  <a:schemeClr val="bg1"/>
                </a:solidFill>
                <a:latin typeface="Adelle" panose="02000503060000020004" pitchFamily="2" charset="77"/>
              </a:rPr>
              <a:t>Lastname</a:t>
            </a:r>
            <a:endParaRPr lang="en-US" sz="2000" b="0" dirty="0">
              <a:solidFill>
                <a:schemeClr val="bg1"/>
              </a:solidFill>
              <a:latin typeface="Adelle" panose="02000503060000020004" pitchFamily="2" charset="77"/>
            </a:endParaRPr>
          </a:p>
          <a:p>
            <a:pPr algn="l"/>
            <a:r>
              <a:rPr lang="en-US" sz="2000" b="0" dirty="0">
                <a:solidFill>
                  <a:schemeClr val="bg1"/>
                </a:solidFill>
                <a:latin typeface="Adelle" panose="02000503060000020004" pitchFamily="2" charset="77"/>
              </a:rPr>
              <a:t>August 30, 2019</a:t>
            </a:r>
          </a:p>
        </p:txBody>
      </p:sp>
    </p:spTree>
    <p:extLst>
      <p:ext uri="{BB962C8B-B14F-4D97-AF65-F5344CB8AC3E}">
        <p14:creationId xmlns:p14="http://schemas.microsoft.com/office/powerpoint/2010/main" val="2639157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05D9D21C-ACB1-4C43-97DC-9D0788DCD9E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65846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7B331A09-E773-294E-885E-0A34147CE81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011191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09DA38A2-A562-C24B-97A6-F19B8F5EE3B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50857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4" name="Picture 3" descr="A picture containing monitor&#10;&#10;Description automatically generated">
            <a:extLst>
              <a:ext uri="{FF2B5EF4-FFF2-40B4-BE49-F238E27FC236}">
                <a16:creationId xmlns:a16="http://schemas.microsoft.com/office/drawing/2014/main" id="{5327201F-23D2-FB42-B91F-E8D5626C830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pic>
        <p:nvPicPr>
          <p:cNvPr id="5" name="Picture 4" descr="Logo&#10;&#10;Description automatically generated">
            <a:extLst>
              <a:ext uri="{FF2B5EF4-FFF2-40B4-BE49-F238E27FC236}">
                <a16:creationId xmlns:a16="http://schemas.microsoft.com/office/drawing/2014/main" id="{9DFFE6E4-9923-456E-BBDD-0CCEFF9B5D4F}"/>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1762961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154AF42-0215-CC41-9460-41983BB1013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pic>
        <p:nvPicPr>
          <p:cNvPr id="4" name="Picture 3" descr="Logo&#10;&#10;Description automatically generated">
            <a:extLst>
              <a:ext uri="{FF2B5EF4-FFF2-40B4-BE49-F238E27FC236}">
                <a16:creationId xmlns:a16="http://schemas.microsoft.com/office/drawing/2014/main" id="{BCD24FE0-C2C6-4F3B-9596-B74084994DD4}"/>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2154335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 Blue">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pic>
        <p:nvPicPr>
          <p:cNvPr id="3" name="Picture 2" descr="A close up of a logo&#10;&#10;Description automatically generated">
            <a:extLst>
              <a:ext uri="{FF2B5EF4-FFF2-40B4-BE49-F238E27FC236}">
                <a16:creationId xmlns:a16="http://schemas.microsoft.com/office/drawing/2014/main" id="{67595FF7-E47D-5448-B9A2-58755480D06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Logo&#10;&#10;Description automatically generated">
            <a:extLst>
              <a:ext uri="{FF2B5EF4-FFF2-40B4-BE49-F238E27FC236}">
                <a16:creationId xmlns:a16="http://schemas.microsoft.com/office/drawing/2014/main" id="{84FC0936-5279-49F6-8877-758873E644B8}"/>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273863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Quote v2">
    <p:spTree>
      <p:nvGrpSpPr>
        <p:cNvPr id="1" name=""/>
        <p:cNvGrpSpPr/>
        <p:nvPr/>
      </p:nvGrpSpPr>
      <p:grpSpPr>
        <a:xfrm>
          <a:off x="0" y="0"/>
          <a:ext cx="0" cy="0"/>
          <a:chOff x="0" y="0"/>
          <a:chExt cx="0" cy="0"/>
        </a:xfrm>
      </p:grpSpPr>
      <p:pic>
        <p:nvPicPr>
          <p:cNvPr id="3" name="Picture 2" descr="A picture containing vector graphics&#10;&#10;Description automatically generated">
            <a:extLst>
              <a:ext uri="{FF2B5EF4-FFF2-40B4-BE49-F238E27FC236}">
                <a16:creationId xmlns:a16="http://schemas.microsoft.com/office/drawing/2014/main" id="{D8E36BB6-FAC0-463F-840D-C42268CBDF10}"/>
              </a:ext>
            </a:extLst>
          </p:cNvPr>
          <p:cNvPicPr>
            <a:picLocks noChangeAspect="1"/>
          </p:cNvPicPr>
          <p:nvPr userDrawn="1"/>
        </p:nvPicPr>
        <p:blipFill>
          <a:blip r:embed="rId2"/>
          <a:stretch>
            <a:fillRect/>
          </a:stretch>
        </p:blipFill>
        <p:spPr>
          <a:xfrm>
            <a:off x="-1643001" y="-5436202"/>
            <a:ext cx="19213975" cy="19213975"/>
          </a:xfrm>
          <a:prstGeom prst="rect">
            <a:avLst/>
          </a:prstGeom>
        </p:spPr>
      </p:pic>
    </p:spTree>
    <p:extLst>
      <p:ext uri="{BB962C8B-B14F-4D97-AF65-F5344CB8AC3E}">
        <p14:creationId xmlns:p14="http://schemas.microsoft.com/office/powerpoint/2010/main" val="2295547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arge Quote v2">
    <p:spTree>
      <p:nvGrpSpPr>
        <p:cNvPr id="1" name=""/>
        <p:cNvGrpSpPr/>
        <p:nvPr/>
      </p:nvGrpSpPr>
      <p:grpSpPr>
        <a:xfrm>
          <a:off x="0" y="0"/>
          <a:ext cx="0" cy="0"/>
          <a:chOff x="0" y="0"/>
          <a:chExt cx="0" cy="0"/>
        </a:xfrm>
      </p:grpSpPr>
      <p:pic>
        <p:nvPicPr>
          <p:cNvPr id="4" name="Picture 3" descr="A picture containing computer&#10;&#10;Description automatically generated">
            <a:extLst>
              <a:ext uri="{FF2B5EF4-FFF2-40B4-BE49-F238E27FC236}">
                <a16:creationId xmlns:a16="http://schemas.microsoft.com/office/drawing/2014/main" id="{78DDC268-AA0A-084F-891E-22D398785C8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84297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Large Quote v2">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B4AE6191-1271-544E-85A2-7569D354473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22874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Quote v1">
    <p:spTree>
      <p:nvGrpSpPr>
        <p:cNvPr id="1" name=""/>
        <p:cNvGrpSpPr/>
        <p:nvPr/>
      </p:nvGrpSpPr>
      <p:grpSpPr>
        <a:xfrm>
          <a:off x="0" y="0"/>
          <a:ext cx="0" cy="0"/>
          <a:chOff x="0" y="0"/>
          <a:chExt cx="0" cy="0"/>
        </a:xfrm>
      </p:grpSpPr>
      <p:pic>
        <p:nvPicPr>
          <p:cNvPr id="3" name="Picture 2" descr="A picture containing computer&#10;&#10;Description automatically generated">
            <a:extLst>
              <a:ext uri="{FF2B5EF4-FFF2-40B4-BE49-F238E27FC236}">
                <a16:creationId xmlns:a16="http://schemas.microsoft.com/office/drawing/2014/main" id="{3277B636-0017-0842-9D49-C255E53CB8C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04672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37876B8-6292-4B42-8218-74B9A0D5C69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4" name="Picture 3" descr="Logo&#10;&#10;Description automatically generated">
            <a:extLst>
              <a:ext uri="{FF2B5EF4-FFF2-40B4-BE49-F238E27FC236}">
                <a16:creationId xmlns:a16="http://schemas.microsoft.com/office/drawing/2014/main" id="{3B3E4722-0F5E-40F0-A7EC-52466BF8399C}"/>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1818169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in Brand Page">
    <p:spTree>
      <p:nvGrpSpPr>
        <p:cNvPr id="1" name=""/>
        <p:cNvGrpSpPr/>
        <p:nvPr/>
      </p:nvGrpSpPr>
      <p:grpSpPr>
        <a:xfrm>
          <a:off x="0" y="0"/>
          <a:ext cx="0" cy="0"/>
          <a:chOff x="0" y="0"/>
          <a:chExt cx="0" cy="0"/>
        </a:xfrm>
      </p:grpSpPr>
      <p:pic>
        <p:nvPicPr>
          <p:cNvPr id="3" name="Picture 2" descr="A close up of a person&#10;&#10;Description automatically generated">
            <a:extLst>
              <a:ext uri="{FF2B5EF4-FFF2-40B4-BE49-F238E27FC236}">
                <a16:creationId xmlns:a16="http://schemas.microsoft.com/office/drawing/2014/main" id="{103E8817-78BE-C443-B65F-7F4BEA4A335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42305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BDDDA-7C59-3B4E-9AF3-11042D886996}" type="datetimeFigureOut">
              <a:rPr lang="en-US" smtClean="0"/>
              <a:t>5/20/2026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577431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lvl1pPr>
          </a:lstStyle>
          <a:p>
            <a:pPr lvl="0"/>
            <a:endParaRPr lang="en-US" dirty="0"/>
          </a:p>
        </p:txBody>
      </p:sp>
      <p:sp>
        <p:nvSpPr>
          <p:cNvPr id="4" name="Date Placeholder 3"/>
          <p:cNvSpPr>
            <a:spLocks noGrp="1"/>
          </p:cNvSpPr>
          <p:nvPr>
            <p:ph type="dt" sz="half" idx="10"/>
          </p:nvPr>
        </p:nvSpPr>
        <p:spPr/>
        <p:txBody>
          <a:bodyPr/>
          <a:lstStyle/>
          <a:p>
            <a:fld id="{D6CBDDDA-7C59-3B4E-9AF3-11042D886996}" type="datetimeFigureOut">
              <a:rPr lang="en-US" smtClean="0"/>
              <a:t>5/20/2026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270221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pic>
        <p:nvPicPr>
          <p:cNvPr id="11" name="Picture 10" descr="A picture containing food&#10;&#10;Description automatically generated">
            <a:extLst>
              <a:ext uri="{FF2B5EF4-FFF2-40B4-BE49-F238E27FC236}">
                <a16:creationId xmlns:a16="http://schemas.microsoft.com/office/drawing/2014/main" id="{573B2588-C8ED-5246-903C-49684A8720F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Picture 2" descr="Logo&#10;&#10;Description automatically generated">
            <a:extLst>
              <a:ext uri="{FF2B5EF4-FFF2-40B4-BE49-F238E27FC236}">
                <a16:creationId xmlns:a16="http://schemas.microsoft.com/office/drawing/2014/main" id="{1885DA60-7D9A-4411-A546-18A21EFE338D}"/>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3869177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CA031BAC-7187-F940-8F8C-8AC3BF12473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7273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1C2D13C9-E27F-7A4F-886F-F3130849953A}"/>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6715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3A71F54A-9307-9E41-A031-886D78CCC0C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1615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pic>
        <p:nvPicPr>
          <p:cNvPr id="4" name="Picture 3" descr="A picture containing monitor&#10;&#10;Description automatically generated">
            <a:extLst>
              <a:ext uri="{FF2B5EF4-FFF2-40B4-BE49-F238E27FC236}">
                <a16:creationId xmlns:a16="http://schemas.microsoft.com/office/drawing/2014/main" id="{ED4F46C0-32DE-8845-A632-FA53779B831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Picture 2" descr="Logo&#10;&#10;Description automatically generated">
            <a:extLst>
              <a:ext uri="{FF2B5EF4-FFF2-40B4-BE49-F238E27FC236}">
                <a16:creationId xmlns:a16="http://schemas.microsoft.com/office/drawing/2014/main" id="{A835DDAF-B336-4575-8641-A424FBFF4B12}"/>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388834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4C162A0A-A149-254C-9D89-D5F590CE1FBD}"/>
              </a:ext>
            </a:extLst>
          </p:cNvPr>
          <p:cNvSpPr>
            <a:spLocks noGrp="1"/>
          </p:cNvSpPr>
          <p:nvPr>
            <p:ph sz="quarter" idx="4"/>
          </p:nvPr>
        </p:nvSpPr>
        <p:spPr>
          <a:xfrm>
            <a:off x="0" y="0"/>
            <a:ext cx="6096000" cy="6858000"/>
          </a:xfrm>
        </p:spPr>
        <p:txBody>
          <a:bodyPr/>
          <a:lstStyle>
            <a:lvl1pPr marL="0" indent="0">
              <a:buNone/>
              <a:defRPr/>
            </a:lvl1pPr>
          </a:lstStyle>
          <a:p>
            <a:pPr lvl="0"/>
            <a:endParaRPr lang="en-US" dirty="0"/>
          </a:p>
        </p:txBody>
      </p:sp>
      <p:sp>
        <p:nvSpPr>
          <p:cNvPr id="8" name="Rectangle 7">
            <a:extLst>
              <a:ext uri="{FF2B5EF4-FFF2-40B4-BE49-F238E27FC236}">
                <a16:creationId xmlns:a16="http://schemas.microsoft.com/office/drawing/2014/main" id="{CC4B545A-F139-1042-87EA-B88C0ACCECD6}"/>
              </a:ext>
            </a:extLst>
          </p:cNvPr>
          <p:cNvSpPr/>
          <p:nvPr userDrawn="1"/>
        </p:nvSpPr>
        <p:spPr>
          <a:xfrm>
            <a:off x="6096000" y="0"/>
            <a:ext cx="6096000" cy="68580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11" name="Picture 10">
            <a:extLst>
              <a:ext uri="{FF2B5EF4-FFF2-40B4-BE49-F238E27FC236}">
                <a16:creationId xmlns:a16="http://schemas.microsoft.com/office/drawing/2014/main" id="{796143E8-9808-8B44-AA1F-8D881FFCF636}"/>
              </a:ext>
            </a:extLst>
          </p:cNvPr>
          <p:cNvPicPr>
            <a:picLocks noChangeAspect="1"/>
          </p:cNvPicPr>
          <p:nvPr userDrawn="1"/>
        </p:nvPicPr>
        <p:blipFill rotWithShape="1">
          <a:blip r:embed="rId2"/>
          <a:srcRect r="50000" b="76349"/>
          <a:stretch/>
        </p:blipFill>
        <p:spPr>
          <a:xfrm>
            <a:off x="6096000" y="5236031"/>
            <a:ext cx="6096000" cy="1621971"/>
          </a:xfrm>
          <a:prstGeom prst="rect">
            <a:avLst/>
          </a:prstGeom>
        </p:spPr>
      </p:pic>
      <p:pic>
        <p:nvPicPr>
          <p:cNvPr id="5" name="Picture 4" descr="Logo&#10;&#10;Description automatically generated">
            <a:extLst>
              <a:ext uri="{FF2B5EF4-FFF2-40B4-BE49-F238E27FC236}">
                <a16:creationId xmlns:a16="http://schemas.microsoft.com/office/drawing/2014/main" id="{05D09EFE-8F5B-4516-8EA5-17E20176EEEA}"/>
              </a:ext>
            </a:extLst>
          </p:cNvPr>
          <p:cNvPicPr>
            <a:picLocks noChangeAspect="1"/>
          </p:cNvPicPr>
          <p:nvPr userDrawn="1"/>
        </p:nvPicPr>
        <p:blipFill>
          <a:blip r:embed="rId3"/>
          <a:stretch>
            <a:fillRect/>
          </a:stretch>
        </p:blipFill>
        <p:spPr>
          <a:xfrm>
            <a:off x="6219132" y="5105477"/>
            <a:ext cx="1883077" cy="1883077"/>
          </a:xfrm>
          <a:prstGeom prst="rect">
            <a:avLst/>
          </a:prstGeom>
        </p:spPr>
      </p:pic>
    </p:spTree>
    <p:extLst>
      <p:ext uri="{BB962C8B-B14F-4D97-AF65-F5344CB8AC3E}">
        <p14:creationId xmlns:p14="http://schemas.microsoft.com/office/powerpoint/2010/main" val="218273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819A4609-982F-5642-AF78-02A0F66D757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pic>
        <p:nvPicPr>
          <p:cNvPr id="4" name="Picture 3" descr="Logo&#10;&#10;Description automatically generated">
            <a:extLst>
              <a:ext uri="{FF2B5EF4-FFF2-40B4-BE49-F238E27FC236}">
                <a16:creationId xmlns:a16="http://schemas.microsoft.com/office/drawing/2014/main" id="{37207B6A-F97B-4930-8615-101727C7CBD5}"/>
              </a:ext>
            </a:extLst>
          </p:cNvPr>
          <p:cNvPicPr>
            <a:picLocks noChangeAspect="1"/>
          </p:cNvPicPr>
          <p:nvPr userDrawn="1"/>
        </p:nvPicPr>
        <p:blipFill>
          <a:blip r:embed="rId3"/>
          <a:stretch>
            <a:fillRect/>
          </a:stretch>
        </p:blipFill>
        <p:spPr>
          <a:xfrm>
            <a:off x="102947" y="-125110"/>
            <a:ext cx="1883077" cy="1883077"/>
          </a:xfrm>
          <a:prstGeom prst="rect">
            <a:avLst/>
          </a:prstGeom>
        </p:spPr>
      </p:pic>
    </p:spTree>
    <p:extLst>
      <p:ext uri="{BB962C8B-B14F-4D97-AF65-F5344CB8AC3E}">
        <p14:creationId xmlns:p14="http://schemas.microsoft.com/office/powerpoint/2010/main" val="1276433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BDDDA-7C59-3B4E-9AF3-11042D886996}" type="datetimeFigureOut">
              <a:rPr lang="en-US" smtClean="0"/>
              <a:t>5/20/2026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0B6519-E40F-F045-9114-7FAB22721D09}" type="slidenum">
              <a:rPr lang="en-US" smtClean="0"/>
              <a:t>‹#›</a:t>
            </a:fld>
            <a:endParaRPr lang="en-US"/>
          </a:p>
        </p:txBody>
      </p:sp>
    </p:spTree>
    <p:extLst>
      <p:ext uri="{BB962C8B-B14F-4D97-AF65-F5344CB8AC3E}">
        <p14:creationId xmlns:p14="http://schemas.microsoft.com/office/powerpoint/2010/main" val="1589054855"/>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2" r:id="rId3"/>
    <p:sldLayoutId id="2147483682" r:id="rId4"/>
    <p:sldLayoutId id="2147483683" r:id="rId5"/>
    <p:sldLayoutId id="2147483684" r:id="rId6"/>
    <p:sldLayoutId id="2147483685" r:id="rId7"/>
    <p:sldLayoutId id="2147483661" r:id="rId8"/>
    <p:sldLayoutId id="2147483663" r:id="rId9"/>
    <p:sldLayoutId id="2147483678" r:id="rId10"/>
    <p:sldLayoutId id="2147483679" r:id="rId11"/>
    <p:sldLayoutId id="2147483680" r:id="rId12"/>
    <p:sldLayoutId id="2147483681" r:id="rId13"/>
    <p:sldLayoutId id="2147483668" r:id="rId14"/>
    <p:sldLayoutId id="2147483674" r:id="rId15"/>
    <p:sldLayoutId id="2147483669" r:id="rId16"/>
    <p:sldLayoutId id="2147483676" r:id="rId17"/>
    <p:sldLayoutId id="2147483677" r:id="rId18"/>
    <p:sldLayoutId id="2147483670" r:id="rId19"/>
    <p:sldLayoutId id="2147483671" r:id="rId20"/>
    <p:sldLayoutId id="2147483667" r:id="rId21"/>
    <p:sldLayoutId id="2147483662" r:id="rId22"/>
  </p:sldLayoutIdLst>
  <p:txStyles>
    <p:titleStyle>
      <a:lvl1pPr algn="l" defTabSz="914377" rtl="0" eaLnBrk="1" latinLnBrk="0" hangingPunct="1">
        <a:lnSpc>
          <a:spcPct val="90000"/>
        </a:lnSpc>
        <a:spcBef>
          <a:spcPct val="0"/>
        </a:spcBef>
        <a:buNone/>
        <a:defRPr sz="4400" kern="1200">
          <a:solidFill>
            <a:schemeClr val="tx1"/>
          </a:solidFill>
          <a:latin typeface="Adelle" panose="02000503060000020004" pitchFamily="2" charset="77"/>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delle" panose="02000503060000020004" pitchFamily="2" charset="77"/>
          <a:ea typeface="+mn-ea"/>
          <a:cs typeface="+mn-cs"/>
        </a:defRPr>
      </a:lvl1pPr>
      <a:lvl2pPr marL="685783" indent="-228594" algn="l" defTabSz="914377"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2971" indent="-228594" algn="l" defTabSz="914377"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160" indent="-228594" algn="l" defTabSz="914377"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349" indent="-228594" algn="l" defTabSz="914377"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hyperlink" Target="https://creativecommons.org/licenses/by/3.0/" TargetMode="External"/><Relationship Id="rId4" Type="http://schemas.openxmlformats.org/officeDocument/2006/relationships/hyperlink" Target="https://smex.org/tag/covid-1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0.xml"/><Relationship Id="rId7" Type="http://schemas.openxmlformats.org/officeDocument/2006/relationships/image" Target="../media/image23.sv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38.svg"/><Relationship Id="rId4" Type="http://schemas.openxmlformats.org/officeDocument/2006/relationships/slideLayout" Target="../slideLayouts/slideLayout21.xml"/><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41.png"/><Relationship Id="rId5" Type="http://schemas.openxmlformats.org/officeDocument/2006/relationships/hyperlink" Target="https://svgsilh.com/image/914228.html" TargetMode="External"/><Relationship Id="rId4" Type="http://schemas.openxmlformats.org/officeDocument/2006/relationships/image" Target="../media/image40.sv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files.cscree.qc.ca/video/www/gov/Governance-Structure-of-CSB-web.mp4"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hyperlink" Target="https://creativecommons.org/licenses/by-sa/3.0/" TargetMode="External"/><Relationship Id="rId4" Type="http://schemas.openxmlformats.org/officeDocument/2006/relationships/hyperlink" Target="https://thebluediamondgallery.com/legal08/l/law.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48.svg"/></Relationships>
</file>

<file path=ppt/slides/_rels/slide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jpg"/></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49.png"/><Relationship Id="rId7" Type="http://schemas.openxmlformats.org/officeDocument/2006/relationships/diagramData" Target="../diagrams/data1.xml"/><Relationship Id="rId12"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hyperlink" Target="https://creativecommons.org/licenses/by-nc-nd/3.0/" TargetMode="External"/><Relationship Id="rId11" Type="http://schemas.microsoft.com/office/2007/relationships/diagramDrawing" Target="../diagrams/drawing1.xml"/><Relationship Id="rId5" Type="http://schemas.openxmlformats.org/officeDocument/2006/relationships/hyperlink" Target="https://www.internetgovernance.org/2021/03/04/call-for-papers-on-comparative-analysis-of-platform-governance-in-the-u-s-and-china/" TargetMode="External"/><Relationship Id="rId10" Type="http://schemas.openxmlformats.org/officeDocument/2006/relationships/diagramColors" Target="../diagrams/colors1.xml"/><Relationship Id="rId4" Type="http://schemas.microsoft.com/office/2007/relationships/hdphoto" Target="../media/hdphoto1.wdp"/><Relationship Id="rId9"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47.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48.sv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openxmlformats.org/officeDocument/2006/relationships/image" Target="../media/image53.svg"/><Relationship Id="rId5" Type="http://schemas.openxmlformats.org/officeDocument/2006/relationships/diagramQuickStyle" Target="../diagrams/quickStyle2.xml"/><Relationship Id="rId10" Type="http://schemas.openxmlformats.org/officeDocument/2006/relationships/image" Target="../media/image52.svg"/><Relationship Id="rId4" Type="http://schemas.openxmlformats.org/officeDocument/2006/relationships/diagramLayout" Target="../diagrams/layout2.xml"/><Relationship Id="rId9" Type="http://schemas.openxmlformats.org/officeDocument/2006/relationships/image" Target="../media/image51.svg"/></Relationships>
</file>

<file path=ppt/slides/_rels/slide22.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13.xml"/><Relationship Id="rId7" Type="http://schemas.openxmlformats.org/officeDocument/2006/relationships/image" Target="../media/image23.sv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38.svg"/><Relationship Id="rId4" Type="http://schemas.openxmlformats.org/officeDocument/2006/relationships/slideLayout" Target="../slideLayouts/slideLayout21.xml"/><Relationship Id="rId9" Type="http://schemas.openxmlformats.org/officeDocument/2006/relationships/image" Target="../media/image24.svg"/></Relationships>
</file>

<file path=ppt/slides/_rels/slide23.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8" Type="http://schemas.openxmlformats.org/officeDocument/2006/relationships/hyperlink" Target="https://freepngimg.com/png/73740-emoticon-depositphotos-smiley-illustration-emoji-free-download-png-hq" TargetMode="External"/><Relationship Id="rId3" Type="http://schemas.openxmlformats.org/officeDocument/2006/relationships/image" Target="../media/image14.svg"/><Relationship Id="rId7"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4.xml"/><Relationship Id="rId7" Type="http://schemas.openxmlformats.org/officeDocument/2006/relationships/image" Target="../media/image23.sv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22.svg"/><Relationship Id="rId4" Type="http://schemas.openxmlformats.org/officeDocument/2006/relationships/slideLayout" Target="../slideLayouts/slideLayout21.xml"/><Relationship Id="rId9" Type="http://schemas.openxmlformats.org/officeDocument/2006/relationships/image" Target="../media/image24.svg"/></Relationships>
</file>

<file path=ppt/slides/_rels/slide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jpeg"/></Relationships>
</file>

<file path=ppt/slides/_rels/slide7.xml.rels><?xml version="1.0" encoding="UTF-8" standalone="yes"?>
<Relationships xmlns="http://schemas.openxmlformats.org/package/2006/relationships"><Relationship Id="rId8" Type="http://schemas.openxmlformats.org/officeDocument/2006/relationships/hyperlink" Target="https://www.slido.com/support/ppi/how-to-change-the-design" TargetMode="External"/><Relationship Id="rId3" Type="http://schemas.openxmlformats.org/officeDocument/2006/relationships/tags" Target="../tags/tag7.xml"/><Relationship Id="rId7" Type="http://schemas.openxmlformats.org/officeDocument/2006/relationships/image" Target="../media/image23.sv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s://www.slido.com/powerpoint-polling?utm_source=powerpoint&amp;utm_medium=placeholder-slide" TargetMode="External"/><Relationship Id="rId5" Type="http://schemas.openxmlformats.org/officeDocument/2006/relationships/image" Target="../media/image30.svg"/><Relationship Id="rId4" Type="http://schemas.openxmlformats.org/officeDocument/2006/relationships/slideLayout" Target="../slideLayouts/slideLayout21.xml"/><Relationship Id="rId9"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33.w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EE9C2-7576-5D78-6E32-B285D1DD141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0460B1BF-F8A2-F0DA-9B8D-188D179776D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8421" y="2509573"/>
            <a:ext cx="3487083" cy="3882840"/>
          </a:xfrm>
          <a:prstGeom prst="rect">
            <a:avLst/>
          </a:prstGeom>
        </p:spPr>
      </p:pic>
      <p:sp>
        <p:nvSpPr>
          <p:cNvPr id="9" name="Content Placeholder 2">
            <a:extLst>
              <a:ext uri="{FF2B5EF4-FFF2-40B4-BE49-F238E27FC236}">
                <a16:creationId xmlns:a16="http://schemas.microsoft.com/office/drawing/2014/main" id="{12321A16-A884-A50B-857D-A6937297DEBE}"/>
              </a:ext>
            </a:extLst>
          </p:cNvPr>
          <p:cNvSpPr txBox="1">
            <a:spLocks/>
          </p:cNvSpPr>
          <p:nvPr/>
        </p:nvSpPr>
        <p:spPr>
          <a:xfrm>
            <a:off x="804333" y="1511746"/>
            <a:ext cx="11648021" cy="77636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3200" b="1" dirty="0">
                <a:solidFill>
                  <a:schemeClr val="bg1"/>
                </a:solidFill>
              </a:rPr>
              <a:t>STRENGTHENING OUR NATIONS: GOVERNANCE &amp; LAW-MAKING </a:t>
            </a:r>
          </a:p>
        </p:txBody>
      </p:sp>
      <p:pic>
        <p:nvPicPr>
          <p:cNvPr id="1028" name="Picture 4" descr="A bear with a skeleton in a red oval&#10;&#10;Description automatically generated">
            <a:extLst>
              <a:ext uri="{FF2B5EF4-FFF2-40B4-BE49-F238E27FC236}">
                <a16:creationId xmlns:a16="http://schemas.microsoft.com/office/drawing/2014/main" id="{0AC22AED-3DBA-88F9-70E0-1D065E8C1D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4815" y="3113630"/>
            <a:ext cx="1834294" cy="26747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932CF8B-1B2C-528B-549F-BA4DF988B512}"/>
              </a:ext>
            </a:extLst>
          </p:cNvPr>
          <p:cNvSpPr txBox="1"/>
          <p:nvPr/>
        </p:nvSpPr>
        <p:spPr>
          <a:xfrm>
            <a:off x="4156887" y="2759569"/>
            <a:ext cx="9606774" cy="3416320"/>
          </a:xfrm>
          <a:prstGeom prst="rect">
            <a:avLst/>
          </a:prstGeom>
          <a:noFill/>
        </p:spPr>
        <p:txBody>
          <a:bodyPr wrap="square">
            <a:spAutoFit/>
          </a:bodyPr>
          <a:lstStyle/>
          <a:p>
            <a:r>
              <a:rPr lang="en-CA" sz="2000" b="1" dirty="0">
                <a:solidFill>
                  <a:schemeClr val="bg1"/>
                </a:solidFill>
                <a:latin typeface="Adelle" panose="02000503060000020004"/>
              </a:rPr>
              <a:t>Skylene Metatawabin </a:t>
            </a:r>
            <a:r>
              <a:rPr lang="en-CA" sz="2000" dirty="0">
                <a:solidFill>
                  <a:schemeClr val="bg1"/>
                </a:solidFill>
                <a:latin typeface="Adelle" panose="02000503060000020004"/>
              </a:rPr>
              <a:t>– Strategic Advancement Capacity Coordinator </a:t>
            </a:r>
          </a:p>
          <a:p>
            <a:r>
              <a:rPr lang="en-CA" sz="2000" dirty="0">
                <a:solidFill>
                  <a:schemeClr val="bg1"/>
                </a:solidFill>
                <a:latin typeface="Adelle" panose="02000503060000020004"/>
              </a:rPr>
              <a:t>807.625.4641 | smetatawabin@nan.ca</a:t>
            </a:r>
          </a:p>
          <a:p>
            <a:r>
              <a:rPr lang="en-CA" sz="2000" dirty="0">
                <a:solidFill>
                  <a:schemeClr val="bg1"/>
                </a:solidFill>
                <a:latin typeface="Adelle" panose="02000503060000020004"/>
              </a:rPr>
              <a:t> </a:t>
            </a:r>
          </a:p>
          <a:p>
            <a:r>
              <a:rPr lang="en-CA" sz="2000" dirty="0">
                <a:solidFill>
                  <a:schemeClr val="bg1"/>
                </a:solidFill>
                <a:latin typeface="Adelle" panose="02000503060000020004"/>
              </a:rPr>
              <a:t>Nishnawbe Aski Nation </a:t>
            </a:r>
          </a:p>
          <a:p>
            <a:r>
              <a:rPr lang="en-CA" sz="2000" dirty="0">
                <a:solidFill>
                  <a:schemeClr val="bg1"/>
                </a:solidFill>
                <a:latin typeface="Adelle" panose="02000503060000020004"/>
              </a:rPr>
              <a:t>Office 807.623.8228  Fax 807.623.7730 </a:t>
            </a:r>
          </a:p>
          <a:p>
            <a:r>
              <a:rPr lang="en-CA" sz="2000" dirty="0">
                <a:solidFill>
                  <a:schemeClr val="bg1"/>
                </a:solidFill>
                <a:latin typeface="Adelle" panose="02000503060000020004"/>
              </a:rPr>
              <a:t>100 Back Street Rd., Unit 200  </a:t>
            </a:r>
          </a:p>
          <a:p>
            <a:r>
              <a:rPr lang="en-CA" sz="2000" dirty="0">
                <a:solidFill>
                  <a:schemeClr val="bg1"/>
                </a:solidFill>
                <a:latin typeface="Adelle" panose="02000503060000020004"/>
              </a:rPr>
              <a:t>Thunder Bay, ON   P7J 1L2 </a:t>
            </a:r>
          </a:p>
          <a:p>
            <a:r>
              <a:rPr lang="en-CA" sz="2000" dirty="0">
                <a:solidFill>
                  <a:schemeClr val="bg1"/>
                </a:solidFill>
                <a:latin typeface="Adelle" panose="02000503060000020004"/>
              </a:rPr>
              <a:t> </a:t>
            </a:r>
          </a:p>
          <a:p>
            <a:r>
              <a:rPr lang="en-CA" sz="2000" dirty="0">
                <a:solidFill>
                  <a:schemeClr val="bg1"/>
                </a:solidFill>
                <a:latin typeface="Adelle" panose="02000503060000020004"/>
              </a:rPr>
              <a:t>www.nan.ca             </a:t>
            </a:r>
          </a:p>
          <a:p>
            <a:r>
              <a:rPr lang="en-CA" dirty="0"/>
              <a:t> </a:t>
            </a:r>
          </a:p>
          <a:p>
            <a:r>
              <a:rPr lang="en-CA" dirty="0"/>
              <a:t> </a:t>
            </a:r>
          </a:p>
        </p:txBody>
      </p:sp>
    </p:spTree>
    <p:extLst>
      <p:ext uri="{BB962C8B-B14F-4D97-AF65-F5344CB8AC3E}">
        <p14:creationId xmlns:p14="http://schemas.microsoft.com/office/powerpoint/2010/main" val="14155181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084845-9F06-AABE-DAE4-42D14B2BBD42}"/>
              </a:ext>
            </a:extLst>
          </p:cNvPr>
          <p:cNvSpPr txBox="1"/>
          <p:nvPr/>
        </p:nvSpPr>
        <p:spPr>
          <a:xfrm>
            <a:off x="696686" y="726813"/>
            <a:ext cx="11495314" cy="646331"/>
          </a:xfrm>
          <a:prstGeom prst="rect">
            <a:avLst/>
          </a:prstGeom>
          <a:noFill/>
        </p:spPr>
        <p:txBody>
          <a:bodyPr wrap="square" rtlCol="0">
            <a:spAutoFit/>
          </a:bodyPr>
          <a:lstStyle/>
          <a:p>
            <a:r>
              <a:rPr lang="en-US" dirty="0">
                <a:solidFill>
                  <a:schemeClr val="bg1"/>
                </a:solidFill>
              </a:rPr>
              <a:t>While NAN and Canada continue negotiations, the NAN Education Jurisdiction team will work with communities to prepare for the transition to the Territory Wide Education System (TWES).</a:t>
            </a:r>
          </a:p>
        </p:txBody>
      </p:sp>
      <p:pic>
        <p:nvPicPr>
          <p:cNvPr id="4" name="Picture 3">
            <a:extLst>
              <a:ext uri="{FF2B5EF4-FFF2-40B4-BE49-F238E27FC236}">
                <a16:creationId xmlns:a16="http://schemas.microsoft.com/office/drawing/2014/main" id="{92D11A12-5A26-2C78-1BD9-F937DE2AD4CB}"/>
              </a:ext>
            </a:extLst>
          </p:cNvPr>
          <p:cNvPicPr>
            <a:picLocks noChangeAspect="1"/>
          </p:cNvPicPr>
          <p:nvPr/>
        </p:nvPicPr>
        <p:blipFill>
          <a:blip r:embed="rId3"/>
          <a:srcRect t="43416"/>
          <a:stretch>
            <a:fillRect/>
          </a:stretch>
        </p:blipFill>
        <p:spPr>
          <a:xfrm>
            <a:off x="2770185" y="2019894"/>
            <a:ext cx="5944115" cy="2242276"/>
          </a:xfrm>
          <a:prstGeom prst="rect">
            <a:avLst/>
          </a:prstGeom>
        </p:spPr>
      </p:pic>
      <p:sp>
        <p:nvSpPr>
          <p:cNvPr id="5" name="TextBox 4">
            <a:extLst>
              <a:ext uri="{FF2B5EF4-FFF2-40B4-BE49-F238E27FC236}">
                <a16:creationId xmlns:a16="http://schemas.microsoft.com/office/drawing/2014/main" id="{AC68683E-4853-075E-9382-56214ADB52A0}"/>
              </a:ext>
            </a:extLst>
          </p:cNvPr>
          <p:cNvSpPr txBox="1"/>
          <p:nvPr/>
        </p:nvSpPr>
        <p:spPr>
          <a:xfrm>
            <a:off x="796834" y="4916479"/>
            <a:ext cx="10920549" cy="1477328"/>
          </a:xfrm>
          <a:prstGeom prst="rect">
            <a:avLst/>
          </a:prstGeom>
          <a:noFill/>
        </p:spPr>
        <p:txBody>
          <a:bodyPr wrap="square" rtlCol="0">
            <a:spAutoFit/>
          </a:bodyPr>
          <a:lstStyle/>
          <a:p>
            <a:r>
              <a:rPr lang="en-US" b="1" dirty="0">
                <a:solidFill>
                  <a:schemeClr val="bg1"/>
                </a:solidFill>
              </a:rPr>
              <a:t>Important:</a:t>
            </a:r>
            <a:r>
              <a:rPr lang="en-US" dirty="0">
                <a:solidFill>
                  <a:schemeClr val="bg1"/>
                </a:solidFill>
              </a:rPr>
              <a:t> </a:t>
            </a:r>
            <a:r>
              <a:rPr lang="en-US" b="1" u="sng" dirty="0">
                <a:solidFill>
                  <a:schemeClr val="bg1"/>
                </a:solidFill>
              </a:rPr>
              <a:t>NAN will have no authority or control over TWES.</a:t>
            </a:r>
            <a:r>
              <a:rPr lang="en-US" dirty="0">
                <a:solidFill>
                  <a:schemeClr val="bg1"/>
                </a:solidFill>
              </a:rPr>
              <a:t> NAN’s role is limited to supporting </a:t>
            </a:r>
            <a:r>
              <a:rPr lang="en-US" b="1" u="sng" dirty="0">
                <a:solidFill>
                  <a:schemeClr val="bg1"/>
                </a:solidFill>
              </a:rPr>
              <a:t>pre-Implementation and ratification stage. </a:t>
            </a:r>
          </a:p>
          <a:p>
            <a:endParaRPr lang="en-CA" dirty="0">
              <a:solidFill>
                <a:schemeClr val="bg1"/>
              </a:solidFill>
            </a:endParaRPr>
          </a:p>
          <a:p>
            <a:r>
              <a:rPr lang="en-US" dirty="0">
                <a:solidFill>
                  <a:schemeClr val="bg1"/>
                </a:solidFill>
              </a:rPr>
              <a:t>Although some uncertainty remains, our shared goal is unchanged — </a:t>
            </a:r>
            <a:r>
              <a:rPr lang="en-US" b="1" dirty="0">
                <a:solidFill>
                  <a:schemeClr val="bg1"/>
                </a:solidFill>
              </a:rPr>
              <a:t>to strengthen and improve the quality of education for our children</a:t>
            </a:r>
            <a:r>
              <a:rPr lang="en-US" dirty="0">
                <a:solidFill>
                  <a:schemeClr val="bg1"/>
                </a:solidFill>
              </a:rPr>
              <a:t>. </a:t>
            </a:r>
            <a:endParaRPr lang="en-CA" dirty="0">
              <a:solidFill>
                <a:schemeClr val="bg1"/>
              </a:solidFill>
            </a:endParaRPr>
          </a:p>
        </p:txBody>
      </p:sp>
    </p:spTree>
    <p:extLst>
      <p:ext uri="{BB962C8B-B14F-4D97-AF65-F5344CB8AC3E}">
        <p14:creationId xmlns:p14="http://schemas.microsoft.com/office/powerpoint/2010/main" val="18301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6F10FA6-E257-AEC2-07C4-B8CF0B39DA06}"/>
              </a:ext>
            </a:extLst>
          </p:cNvPr>
          <p:cNvSpPr/>
          <p:nvPr/>
        </p:nvSpPr>
        <p:spPr>
          <a:xfrm>
            <a:off x="6244046" y="823135"/>
            <a:ext cx="5852160" cy="3416320"/>
          </a:xfrm>
          <a:prstGeom prst="rect">
            <a:avLst/>
          </a:prstGeom>
          <a:noFill/>
        </p:spPr>
        <p:txBody>
          <a:bodyPr wrap="square" lIns="91440" tIns="45720" rIns="91440" bIns="45720">
            <a:spAutoFit/>
          </a:bodyPr>
          <a:lstStyle/>
          <a:p>
            <a:pPr algn="ctr"/>
            <a:r>
              <a:rPr lang="en-CA"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Introducing the T</a:t>
            </a:r>
            <a:r>
              <a:rPr lang="en-CA"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erritory </a:t>
            </a:r>
            <a:r>
              <a:rPr lang="en-CA" sz="5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rPr>
              <a:t>Wide Education System (TWES) Framework</a:t>
            </a:r>
          </a:p>
        </p:txBody>
      </p:sp>
      <p:pic>
        <p:nvPicPr>
          <p:cNvPr id="31" name="Picture 30">
            <a:extLst>
              <a:ext uri="{FF2B5EF4-FFF2-40B4-BE49-F238E27FC236}">
                <a16:creationId xmlns:a16="http://schemas.microsoft.com/office/drawing/2014/main" id="{3EB721FD-659A-0907-7F12-4F70CB98294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0"/>
            <a:ext cx="6096000" cy="6857999"/>
          </a:xfrm>
          <a:prstGeom prst="rect">
            <a:avLst/>
          </a:prstGeom>
        </p:spPr>
      </p:pic>
      <p:sp>
        <p:nvSpPr>
          <p:cNvPr id="32" name="TextBox 31">
            <a:extLst>
              <a:ext uri="{FF2B5EF4-FFF2-40B4-BE49-F238E27FC236}">
                <a16:creationId xmlns:a16="http://schemas.microsoft.com/office/drawing/2014/main" id="{36BFFB9D-B37D-02DF-F4D4-519D7E4AFD04}"/>
              </a:ext>
            </a:extLst>
          </p:cNvPr>
          <p:cNvSpPr txBox="1"/>
          <p:nvPr/>
        </p:nvSpPr>
        <p:spPr>
          <a:xfrm>
            <a:off x="0" y="6883362"/>
            <a:ext cx="3267299" cy="230832"/>
          </a:xfrm>
          <a:prstGeom prst="rect">
            <a:avLst/>
          </a:prstGeom>
          <a:noFill/>
        </p:spPr>
        <p:txBody>
          <a:bodyPr wrap="square" rtlCol="0">
            <a:spAutoFit/>
          </a:bodyPr>
          <a:lstStyle/>
          <a:p>
            <a:r>
              <a:rPr lang="en-CA" sz="900">
                <a:hlinkClick r:id="rId4" tooltip="https://smex.org/tag/covid-19/"/>
              </a:rPr>
              <a:t>This Photo</a:t>
            </a:r>
            <a:r>
              <a:rPr lang="en-CA" sz="900"/>
              <a:t> by Unknown Author is licensed under </a:t>
            </a:r>
            <a:r>
              <a:rPr lang="en-CA" sz="900">
                <a:hlinkClick r:id="rId5" tooltip="https://creativecommons.org/licenses/by/3.0/"/>
              </a:rPr>
              <a:t>CC BY</a:t>
            </a:r>
            <a:endParaRPr lang="en-CA" sz="900"/>
          </a:p>
        </p:txBody>
      </p:sp>
      <p:sp>
        <p:nvSpPr>
          <p:cNvPr id="2" name="Rectangle 1">
            <a:extLst>
              <a:ext uri="{FF2B5EF4-FFF2-40B4-BE49-F238E27FC236}">
                <a16:creationId xmlns:a16="http://schemas.microsoft.com/office/drawing/2014/main" id="{22C741CC-ABEC-1B72-AA79-6750BCFE5094}"/>
              </a:ext>
            </a:extLst>
          </p:cNvPr>
          <p:cNvSpPr/>
          <p:nvPr/>
        </p:nvSpPr>
        <p:spPr>
          <a:xfrm>
            <a:off x="6244046" y="5355771"/>
            <a:ext cx="5734594" cy="13716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74F86271-ADA5-6B3B-C15C-9ECA626AAE12}"/>
              </a:ext>
            </a:extLst>
          </p:cNvPr>
          <p:cNvSpPr txBox="1"/>
          <p:nvPr/>
        </p:nvSpPr>
        <p:spPr>
          <a:xfrm>
            <a:off x="6662057" y="5379781"/>
            <a:ext cx="5016137" cy="1384995"/>
          </a:xfrm>
          <a:prstGeom prst="rect">
            <a:avLst/>
          </a:prstGeom>
          <a:noFill/>
        </p:spPr>
        <p:txBody>
          <a:bodyPr wrap="square" rtlCol="0">
            <a:spAutoFit/>
          </a:bodyPr>
          <a:lstStyle/>
          <a:p>
            <a:pPr algn="ctr"/>
            <a:r>
              <a:rPr lang="en-CA"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All levels will work together to deliver an entire education system</a:t>
            </a:r>
          </a:p>
        </p:txBody>
      </p:sp>
    </p:spTree>
    <p:extLst>
      <p:ext uri="{BB962C8B-B14F-4D97-AF65-F5344CB8AC3E}">
        <p14:creationId xmlns:p14="http://schemas.microsoft.com/office/powerpoint/2010/main" val="3677228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6DD32C-8E14-3259-2633-AB115A24C993}"/>
              </a:ext>
            </a:extLst>
          </p:cNvPr>
          <p:cNvPicPr>
            <a:picLocks noChangeAspect="1"/>
          </p:cNvPicPr>
          <p:nvPr/>
        </p:nvPicPr>
        <p:blipFill>
          <a:blip r:embed="rId3"/>
          <a:stretch>
            <a:fillRect/>
          </a:stretch>
        </p:blipFill>
        <p:spPr>
          <a:xfrm>
            <a:off x="433251" y="366949"/>
            <a:ext cx="11325498" cy="6074227"/>
          </a:xfrm>
          <a:prstGeom prst="rect">
            <a:avLst/>
          </a:prstGeom>
        </p:spPr>
      </p:pic>
      <p:pic>
        <p:nvPicPr>
          <p:cNvPr id="7" name="Picture 6">
            <a:extLst>
              <a:ext uri="{FF2B5EF4-FFF2-40B4-BE49-F238E27FC236}">
                <a16:creationId xmlns:a16="http://schemas.microsoft.com/office/drawing/2014/main" id="{4EC7FC92-AC6C-6F9A-4158-81AB17FF1576}"/>
              </a:ext>
            </a:extLst>
          </p:cNvPr>
          <p:cNvPicPr>
            <a:picLocks noChangeAspect="1"/>
          </p:cNvPicPr>
          <p:nvPr/>
        </p:nvPicPr>
        <p:blipFill>
          <a:blip r:embed="rId4"/>
          <a:stretch>
            <a:fillRect/>
          </a:stretch>
        </p:blipFill>
        <p:spPr>
          <a:xfrm>
            <a:off x="862149" y="4297681"/>
            <a:ext cx="3344092" cy="2560320"/>
          </a:xfrm>
          <a:prstGeom prst="rect">
            <a:avLst/>
          </a:prstGeom>
        </p:spPr>
      </p:pic>
    </p:spTree>
    <p:extLst>
      <p:ext uri="{BB962C8B-B14F-4D97-AF65-F5344CB8AC3E}">
        <p14:creationId xmlns:p14="http://schemas.microsoft.com/office/powerpoint/2010/main" val="3755880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49AA0E-CC3D-ACA5-A1D8-C65001568F7E}"/>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3B8C2536-AAC2-D3C6-C348-04D5F92CE682}"/>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600" b="1">
                <a:solidFill>
                  <a:srgbClr val="000000"/>
                </a:solidFill>
              </a:rPr>
              <a:t>What concerns or challenges do you think communities may face during transition to TWES?</a:t>
            </a:r>
            <a:endParaRPr lang="en-CA" sz="3600" b="1">
              <a:solidFill>
                <a:srgbClr val="000000"/>
              </a:solidFill>
            </a:endParaRPr>
          </a:p>
        </p:txBody>
      </p:sp>
      <p:sp>
        <p:nvSpPr>
          <p:cNvPr id="4" name="Rectangle 3">
            <a:extLst>
              <a:ext uri="{FF2B5EF4-FFF2-40B4-BE49-F238E27FC236}">
                <a16:creationId xmlns:a16="http://schemas.microsoft.com/office/drawing/2014/main" id="{2F2D3F69-BCF4-760A-60A4-6BE49DC7F734}"/>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CA" sz="2600">
              <a:solidFill>
                <a:srgbClr val="FFFFFF"/>
              </a:solidFill>
            </a:endParaRPr>
          </a:p>
        </p:txBody>
      </p:sp>
      <p:pic>
        <p:nvPicPr>
          <p:cNvPr id="6" name="Graphic 5">
            <a:extLst>
              <a:ext uri="{FF2B5EF4-FFF2-40B4-BE49-F238E27FC236}">
                <a16:creationId xmlns:a16="http://schemas.microsoft.com/office/drawing/2014/main" id="{6299D6E7-61A1-7DE4-6418-F3FB5C2DBA34}"/>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2754055A-4993-9009-8C8A-1793832EE414}"/>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CA" sz="2200">
              <a:solidFill>
                <a:srgbClr val="198038"/>
              </a:solidFill>
            </a:endParaRPr>
          </a:p>
        </p:txBody>
      </p:sp>
      <p:pic>
        <p:nvPicPr>
          <p:cNvPr id="9" name="Graphic 8">
            <a:extLst>
              <a:ext uri="{FF2B5EF4-FFF2-40B4-BE49-F238E27FC236}">
                <a16:creationId xmlns:a16="http://schemas.microsoft.com/office/drawing/2014/main" id="{06335F3F-BB0E-6817-6C33-F252A2AF26EB}"/>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22341410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137F76-DAAD-3858-66B2-91A57FD11564}"/>
              </a:ext>
            </a:extLst>
          </p:cNvPr>
          <p:cNvPicPr>
            <a:picLocks noChangeAspect="1"/>
          </p:cNvPicPr>
          <p:nvPr/>
        </p:nvPicPr>
        <p:blipFill>
          <a:blip r:embed="rId3"/>
          <a:stretch>
            <a:fillRect/>
          </a:stretch>
        </p:blipFill>
        <p:spPr>
          <a:xfrm>
            <a:off x="661334" y="4955471"/>
            <a:ext cx="4681374" cy="1040380"/>
          </a:xfrm>
          <a:prstGeom prst="rect">
            <a:avLst/>
          </a:prstGeom>
        </p:spPr>
      </p:pic>
      <p:pic>
        <p:nvPicPr>
          <p:cNvPr id="8" name="Graphic 7">
            <a:extLst>
              <a:ext uri="{FF2B5EF4-FFF2-40B4-BE49-F238E27FC236}">
                <a16:creationId xmlns:a16="http://schemas.microsoft.com/office/drawing/2014/main" id="{64BB0592-8956-98FA-26E6-A6793702F2B8}"/>
              </a:ext>
            </a:extLst>
          </p:cNvPr>
          <p:cNvPicPr>
            <a:picLocks noChangeAspect="1"/>
          </p:cNvPicPr>
          <p:nvPr/>
        </p:nvPicPr>
        <p:blipFill>
          <a:blip>
            <a:extLs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6682371" y="118534"/>
            <a:ext cx="5175050" cy="4902200"/>
          </a:xfrm>
          <a:prstGeom prst="rect">
            <a:avLst/>
          </a:prstGeom>
        </p:spPr>
      </p:pic>
      <p:pic>
        <p:nvPicPr>
          <p:cNvPr id="12" name="Picture 11">
            <a:extLst>
              <a:ext uri="{FF2B5EF4-FFF2-40B4-BE49-F238E27FC236}">
                <a16:creationId xmlns:a16="http://schemas.microsoft.com/office/drawing/2014/main" id="{8FCCBAFA-6B96-2C5D-6260-6BDB68C7B5CB}"/>
              </a:ext>
            </a:extLst>
          </p:cNvPr>
          <p:cNvPicPr>
            <a:picLocks noChangeAspect="1"/>
          </p:cNvPicPr>
          <p:nvPr/>
        </p:nvPicPr>
        <p:blipFill>
          <a:blip r:embed="rId6"/>
          <a:stretch>
            <a:fillRect/>
          </a:stretch>
        </p:blipFill>
        <p:spPr>
          <a:xfrm>
            <a:off x="1887537" y="391472"/>
            <a:ext cx="2228965" cy="2178162"/>
          </a:xfrm>
          <a:prstGeom prst="rect">
            <a:avLst/>
          </a:prstGeom>
        </p:spPr>
      </p:pic>
      <p:pic>
        <p:nvPicPr>
          <p:cNvPr id="2" name="Picture 1">
            <a:extLst>
              <a:ext uri="{FF2B5EF4-FFF2-40B4-BE49-F238E27FC236}">
                <a16:creationId xmlns:a16="http://schemas.microsoft.com/office/drawing/2014/main" id="{44C141B4-5255-5A2C-BBC3-F7B3A63D0B77}"/>
              </a:ext>
            </a:extLst>
          </p:cNvPr>
          <p:cNvPicPr>
            <a:picLocks noChangeAspect="1"/>
          </p:cNvPicPr>
          <p:nvPr/>
        </p:nvPicPr>
        <p:blipFill>
          <a:blip r:embed="rId7"/>
          <a:srcRect b="10338"/>
          <a:stretch>
            <a:fillRect/>
          </a:stretch>
        </p:blipFill>
        <p:spPr>
          <a:xfrm>
            <a:off x="661333" y="3207654"/>
            <a:ext cx="4681375" cy="1151802"/>
          </a:xfrm>
          <a:prstGeom prst="rect">
            <a:avLst/>
          </a:prstGeom>
        </p:spPr>
      </p:pic>
    </p:spTree>
    <p:extLst>
      <p:ext uri="{BB962C8B-B14F-4D97-AF65-F5344CB8AC3E}">
        <p14:creationId xmlns:p14="http://schemas.microsoft.com/office/powerpoint/2010/main" val="247180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47DA18-4C06-EA55-EFD2-B2EBF95B4E47}"/>
              </a:ext>
            </a:extLst>
          </p:cNvPr>
          <p:cNvPicPr>
            <a:picLocks noChangeAspect="1"/>
          </p:cNvPicPr>
          <p:nvPr/>
        </p:nvPicPr>
        <p:blipFill>
          <a:blip r:embed="rId3"/>
          <a:srcRect r="2899"/>
          <a:stretch>
            <a:fillRect/>
          </a:stretch>
        </p:blipFill>
        <p:spPr>
          <a:xfrm>
            <a:off x="7055852" y="161757"/>
            <a:ext cx="2164350" cy="2178162"/>
          </a:xfrm>
          <a:prstGeom prst="rect">
            <a:avLst/>
          </a:prstGeom>
        </p:spPr>
      </p:pic>
      <p:sp>
        <p:nvSpPr>
          <p:cNvPr id="5" name="TextBox 4">
            <a:extLst>
              <a:ext uri="{FF2B5EF4-FFF2-40B4-BE49-F238E27FC236}">
                <a16:creationId xmlns:a16="http://schemas.microsoft.com/office/drawing/2014/main" id="{35167702-F1FD-84D8-5E2C-F1B797CC81CB}"/>
              </a:ext>
            </a:extLst>
          </p:cNvPr>
          <p:cNvSpPr txBox="1"/>
          <p:nvPr/>
        </p:nvSpPr>
        <p:spPr>
          <a:xfrm>
            <a:off x="657496" y="1926721"/>
            <a:ext cx="6096000" cy="4801314"/>
          </a:xfrm>
          <a:prstGeom prst="rect">
            <a:avLst/>
          </a:prstGeom>
          <a:noFill/>
        </p:spPr>
        <p:txBody>
          <a:bodyPr wrap="square">
            <a:spAutoFit/>
          </a:bodyPr>
          <a:lstStyle/>
          <a:p>
            <a:pPr>
              <a:lnSpc>
                <a:spcPct val="150000"/>
              </a:lnSpc>
            </a:pPr>
            <a:r>
              <a:rPr lang="en-US" b="1" dirty="0"/>
              <a:t>Mi’kmaw </a:t>
            </a:r>
            <a:r>
              <a:rPr lang="en-US" b="1" dirty="0" err="1"/>
              <a:t>Kina’matnewey</a:t>
            </a:r>
            <a:r>
              <a:rPr lang="en-US" b="1" dirty="0"/>
              <a:t> </a:t>
            </a:r>
            <a:endParaRPr lang="en-US" b="1" dirty="0">
              <a:effectLst/>
            </a:endParaRPr>
          </a:p>
          <a:p>
            <a:pPr marL="285750" indent="-285750" algn="l">
              <a:lnSpc>
                <a:spcPct val="150000"/>
              </a:lnSpc>
              <a:buFont typeface="Wingdings" panose="05000000000000000000" pitchFamily="2" charset="2"/>
              <a:buChar char="v"/>
            </a:pPr>
            <a:r>
              <a:rPr lang="en-US" dirty="0"/>
              <a:t>In 1999 the Mi’kmaq Education Act was established, a federal law known as the Final Agreement.  </a:t>
            </a:r>
          </a:p>
          <a:p>
            <a:pPr marL="285750" indent="-285750">
              <a:lnSpc>
                <a:spcPct val="150000"/>
              </a:lnSpc>
              <a:buFont typeface="Wingdings" panose="05000000000000000000" pitchFamily="2" charset="2"/>
              <a:buChar char="v"/>
            </a:pPr>
            <a:r>
              <a:rPr lang="en-US" dirty="0"/>
              <a:t>Mi’kmaw </a:t>
            </a:r>
            <a:r>
              <a:rPr lang="en-US" dirty="0" err="1"/>
              <a:t>Kina’matnewey</a:t>
            </a:r>
            <a:r>
              <a:rPr lang="en-US" dirty="0"/>
              <a:t> serves 12 out of the 13 Mi'kmaq communities found within the Nova Scotian </a:t>
            </a:r>
            <a:r>
              <a:rPr lang="en-US" dirty="0" err="1"/>
              <a:t>Mi'kma'ki</a:t>
            </a:r>
            <a:r>
              <a:rPr lang="en-US" dirty="0"/>
              <a:t> territory</a:t>
            </a:r>
          </a:p>
          <a:p>
            <a:pPr marL="285750" indent="-285750">
              <a:lnSpc>
                <a:spcPct val="150000"/>
              </a:lnSpc>
              <a:buFont typeface="Wingdings" panose="05000000000000000000" pitchFamily="2" charset="2"/>
              <a:buChar char="v"/>
            </a:pPr>
            <a:r>
              <a:rPr lang="en-US" dirty="0"/>
              <a:t>Vision is a successful holistic life-long journey rooted in Mi’kmaw language and culture.</a:t>
            </a:r>
          </a:p>
          <a:p>
            <a:pPr marL="285750" indent="-285750">
              <a:lnSpc>
                <a:spcPct val="150000"/>
              </a:lnSpc>
              <a:buFont typeface="Wingdings" panose="05000000000000000000" pitchFamily="2" charset="2"/>
              <a:buChar char="v"/>
            </a:pPr>
            <a:r>
              <a:rPr lang="en-US" dirty="0"/>
              <a:t>Board of Directors are comprised of their Chiefs &amp; appointed council members</a:t>
            </a:r>
          </a:p>
          <a:p>
            <a:pPr marL="285750" indent="-285750" algn="l">
              <a:buFont typeface="Arial" panose="020B0604020202020204" pitchFamily="34" charset="0"/>
              <a:buChar char="•"/>
            </a:pPr>
            <a:endParaRPr lang="en-US" dirty="0"/>
          </a:p>
          <a:p>
            <a:pPr algn="l">
              <a:buNone/>
            </a:pPr>
            <a:endParaRPr lang="en-US" b="1" i="0" dirty="0">
              <a:effectLst/>
              <a:latin typeface="Cormorant Garamond"/>
            </a:endParaRPr>
          </a:p>
        </p:txBody>
      </p:sp>
      <p:pic>
        <p:nvPicPr>
          <p:cNvPr id="7" name="Picture 6">
            <a:extLst>
              <a:ext uri="{FF2B5EF4-FFF2-40B4-BE49-F238E27FC236}">
                <a16:creationId xmlns:a16="http://schemas.microsoft.com/office/drawing/2014/main" id="{44216BA8-B08C-A59D-E353-8FC656E1083C}"/>
              </a:ext>
            </a:extLst>
          </p:cNvPr>
          <p:cNvPicPr>
            <a:picLocks noChangeAspect="1"/>
          </p:cNvPicPr>
          <p:nvPr/>
        </p:nvPicPr>
        <p:blipFill>
          <a:blip r:embed="rId4"/>
          <a:stretch>
            <a:fillRect/>
          </a:stretch>
        </p:blipFill>
        <p:spPr>
          <a:xfrm>
            <a:off x="7055852" y="2812330"/>
            <a:ext cx="4821960" cy="3588831"/>
          </a:xfrm>
          <a:prstGeom prst="rect">
            <a:avLst/>
          </a:prstGeom>
        </p:spPr>
      </p:pic>
    </p:spTree>
    <p:extLst>
      <p:ext uri="{BB962C8B-B14F-4D97-AF65-F5344CB8AC3E}">
        <p14:creationId xmlns:p14="http://schemas.microsoft.com/office/powerpoint/2010/main" val="928354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047786-995E-C18F-EC1C-C3D2FD150D8D}"/>
              </a:ext>
            </a:extLst>
          </p:cNvPr>
          <p:cNvSpPr txBox="1"/>
          <p:nvPr/>
        </p:nvSpPr>
        <p:spPr>
          <a:xfrm>
            <a:off x="616010" y="1901796"/>
            <a:ext cx="10959979" cy="4524315"/>
          </a:xfrm>
          <a:prstGeom prst="rect">
            <a:avLst/>
          </a:prstGeom>
          <a:noFill/>
        </p:spPr>
        <p:txBody>
          <a:bodyPr wrap="square">
            <a:spAutoFit/>
          </a:bodyPr>
          <a:lstStyle/>
          <a:p>
            <a:pPr fontAlgn="base"/>
            <a:r>
              <a:rPr lang="en-US" b="1" dirty="0"/>
              <a:t>Anishinabek Education System</a:t>
            </a:r>
            <a:r>
              <a:rPr lang="en-US" dirty="0"/>
              <a:t> launched in 2018 is comprised of the 24 Participating First Nations (PFNs), Local Education Authorities, Regional Education Councils (RECs), and the Kinoomaadziwin Education Body (KEB).</a:t>
            </a:r>
            <a:endParaRPr lang="en-CA" dirty="0"/>
          </a:p>
          <a:p>
            <a:pPr fontAlgn="base"/>
            <a:r>
              <a:rPr lang="en-US" dirty="0"/>
              <a:t> </a:t>
            </a:r>
            <a:endParaRPr lang="en-CA" dirty="0"/>
          </a:p>
          <a:p>
            <a:pPr fontAlgn="base"/>
            <a:r>
              <a:rPr lang="en-US" b="1" dirty="0"/>
              <a:t>Local Education Authorities</a:t>
            </a:r>
            <a:r>
              <a:rPr lang="en-CA" b="1" dirty="0"/>
              <a:t>: </a:t>
            </a:r>
            <a:endParaRPr lang="en-CA" dirty="0"/>
          </a:p>
          <a:p>
            <a:pPr marL="285750" lvl="0" indent="-285750" fontAlgn="base">
              <a:buFont typeface="Wingdings" panose="05000000000000000000" pitchFamily="2" charset="2"/>
              <a:buChar char="v"/>
            </a:pPr>
            <a:r>
              <a:rPr lang="en-US" dirty="0"/>
              <a:t>Each PFN has law-making power and authority over education from JK to Grade 12 on-reserve and may set up a Local Education Authority (education board or committee) to support and manage education programs and services at the community level.</a:t>
            </a:r>
            <a:endParaRPr lang="en-CA" dirty="0"/>
          </a:p>
          <a:p>
            <a:pPr fontAlgn="base"/>
            <a:r>
              <a:rPr lang="en-US" dirty="0"/>
              <a:t> </a:t>
            </a:r>
            <a:endParaRPr lang="en-CA" dirty="0"/>
          </a:p>
          <a:p>
            <a:pPr fontAlgn="base"/>
            <a:r>
              <a:rPr lang="en-US" b="1" dirty="0"/>
              <a:t>Regional Education Councils (4 RECs with 14 members):</a:t>
            </a:r>
            <a:endParaRPr lang="en-CA" dirty="0"/>
          </a:p>
          <a:p>
            <a:pPr marL="285750" lvl="0" indent="-285750" fontAlgn="base">
              <a:buFont typeface="Wingdings" panose="05000000000000000000" pitchFamily="2" charset="2"/>
              <a:buChar char="v"/>
            </a:pPr>
            <a:r>
              <a:rPr lang="en-US" dirty="0"/>
              <a:t>The REC provides opportunities for networking, and for determining local and regional education priorities. The RECs are also responsible for electing and voting for candidates that will sit on the Kinoomaadziwin Education Body Board of Directors.</a:t>
            </a:r>
            <a:endParaRPr lang="en-CA" dirty="0"/>
          </a:p>
          <a:p>
            <a:pPr fontAlgn="base"/>
            <a:r>
              <a:rPr lang="en-US" dirty="0"/>
              <a:t> </a:t>
            </a:r>
            <a:endParaRPr lang="en-CA" dirty="0"/>
          </a:p>
          <a:p>
            <a:pPr fontAlgn="base"/>
            <a:r>
              <a:rPr lang="en-US" b="1" dirty="0"/>
              <a:t>Kinoomaadziwin Education Body:</a:t>
            </a:r>
            <a:endParaRPr lang="en-CA" dirty="0"/>
          </a:p>
          <a:p>
            <a:pPr marL="285750" lvl="0" indent="-285750" fontAlgn="base">
              <a:buFont typeface="Wingdings" panose="05000000000000000000" pitchFamily="2" charset="2"/>
              <a:buChar char="v"/>
            </a:pPr>
            <a:r>
              <a:rPr lang="en-US" dirty="0"/>
              <a:t>The KEB will take direction from and support First Nations in their delivery of education programs and services and liaise with the Province of Ontario on education matters.</a:t>
            </a:r>
            <a:endParaRPr lang="en-CA" dirty="0"/>
          </a:p>
        </p:txBody>
      </p:sp>
      <p:pic>
        <p:nvPicPr>
          <p:cNvPr id="7" name="Picture 6">
            <a:extLst>
              <a:ext uri="{FF2B5EF4-FFF2-40B4-BE49-F238E27FC236}">
                <a16:creationId xmlns:a16="http://schemas.microsoft.com/office/drawing/2014/main" id="{DDA87682-5183-7DBD-B184-7E25B63B4DDF}"/>
              </a:ext>
            </a:extLst>
          </p:cNvPr>
          <p:cNvPicPr>
            <a:picLocks noChangeAspect="1"/>
          </p:cNvPicPr>
          <p:nvPr/>
        </p:nvPicPr>
        <p:blipFill>
          <a:blip r:embed="rId3"/>
          <a:srcRect b="10338"/>
          <a:stretch>
            <a:fillRect/>
          </a:stretch>
        </p:blipFill>
        <p:spPr>
          <a:xfrm>
            <a:off x="5246396" y="258987"/>
            <a:ext cx="4681375" cy="1151802"/>
          </a:xfrm>
          <a:prstGeom prst="rect">
            <a:avLst/>
          </a:prstGeom>
        </p:spPr>
      </p:pic>
    </p:spTree>
    <p:extLst>
      <p:ext uri="{BB962C8B-B14F-4D97-AF65-F5344CB8AC3E}">
        <p14:creationId xmlns:p14="http://schemas.microsoft.com/office/powerpoint/2010/main" val="721244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ADBC03-CEE5-B2C2-6A19-CE649FE425A7}"/>
              </a:ext>
            </a:extLst>
          </p:cNvPr>
          <p:cNvSpPr txBox="1"/>
          <p:nvPr/>
        </p:nvSpPr>
        <p:spPr>
          <a:xfrm>
            <a:off x="552693" y="1926631"/>
            <a:ext cx="8212486" cy="4524315"/>
          </a:xfrm>
          <a:prstGeom prst="rect">
            <a:avLst/>
          </a:prstGeom>
          <a:noFill/>
        </p:spPr>
        <p:txBody>
          <a:bodyPr wrap="square" rtlCol="0">
            <a:spAutoFit/>
          </a:bodyPr>
          <a:lstStyle/>
          <a:p>
            <a:r>
              <a:rPr lang="en-CA" dirty="0"/>
              <a:t>Founded in 1978 and the Cree Education Act 1988.</a:t>
            </a:r>
            <a:r>
              <a:rPr lang="en-CA" sz="1200" dirty="0"/>
              <a:t> </a:t>
            </a:r>
            <a:r>
              <a:rPr lang="en-CA" dirty="0"/>
              <a:t>The Cree School Board provides education for nine communities in the James Bay Territory. It oversees programs from preschool to adult education and vocational training.</a:t>
            </a:r>
            <a:endParaRPr lang="en-CA" sz="1200" dirty="0"/>
          </a:p>
          <a:p>
            <a:r>
              <a:rPr lang="en-CA" dirty="0"/>
              <a:t> </a:t>
            </a:r>
            <a:endParaRPr lang="en-CA" sz="1200" dirty="0"/>
          </a:p>
          <a:p>
            <a:r>
              <a:rPr lang="en-CA" dirty="0"/>
              <a:t>Each community elects a representative to the regional Council of Commissioners. </a:t>
            </a:r>
            <a:endParaRPr lang="en-CA" sz="1200" dirty="0"/>
          </a:p>
          <a:p>
            <a:pPr marL="742950" lvl="1" indent="-285750">
              <a:buFont typeface="Wingdings" panose="05000000000000000000" pitchFamily="2" charset="2"/>
              <a:buChar char="v"/>
            </a:pPr>
            <a:r>
              <a:rPr lang="en-CA" dirty="0"/>
              <a:t>The Council of Commissioners includes nine community representatives, a regionally elected Chairperson, and 2 non-voting observers from the regional government.</a:t>
            </a:r>
            <a:endParaRPr lang="en-CA" sz="1200" dirty="0"/>
          </a:p>
          <a:p>
            <a:pPr marL="742950" lvl="1" indent="-285750">
              <a:buFont typeface="Wingdings" panose="05000000000000000000" pitchFamily="2" charset="2"/>
              <a:buChar char="v"/>
            </a:pPr>
            <a:r>
              <a:rPr lang="en-CA" dirty="0"/>
              <a:t>They also have subcommittees:</a:t>
            </a:r>
          </a:p>
          <a:p>
            <a:pPr marL="1200150" lvl="2" indent="-285750">
              <a:buFont typeface="Wingdings" panose="05000000000000000000" pitchFamily="2" charset="2"/>
              <a:buChar char="§"/>
            </a:pPr>
            <a:r>
              <a:rPr lang="en-CA" dirty="0"/>
              <a:t>Executive Committee – its functions include approval of capital projects, personnel plans, and labour relations settlements </a:t>
            </a:r>
            <a:endParaRPr lang="en-CA" sz="1200" dirty="0"/>
          </a:p>
          <a:p>
            <a:pPr marL="1200150" lvl="2" indent="-285750">
              <a:buFont typeface="Wingdings" panose="05000000000000000000" pitchFamily="2" charset="2"/>
              <a:buChar char="§"/>
            </a:pPr>
            <a:r>
              <a:rPr lang="en-CA" dirty="0"/>
              <a:t>Governance Committee – supports the Council in its governance process</a:t>
            </a:r>
            <a:endParaRPr lang="en-CA" sz="1200" dirty="0"/>
          </a:p>
          <a:p>
            <a:pPr marL="1200150" lvl="2" indent="-285750">
              <a:buFont typeface="Wingdings" panose="05000000000000000000" pitchFamily="2" charset="2"/>
              <a:buChar char="§"/>
            </a:pPr>
            <a:r>
              <a:rPr lang="en-CA" dirty="0"/>
              <a:t>Audit Committee – assists the Council in carrying out its monitoring responsibility </a:t>
            </a:r>
            <a:endParaRPr lang="en-CA" sz="1200" dirty="0"/>
          </a:p>
          <a:p>
            <a:pPr marL="742950" lvl="1" indent="-285750">
              <a:buFont typeface="Wingdings" panose="05000000000000000000" pitchFamily="2" charset="2"/>
              <a:buChar char="v"/>
            </a:pPr>
            <a:endParaRPr lang="en-CA" sz="1200" dirty="0"/>
          </a:p>
          <a:p>
            <a:pPr marL="742950" lvl="1" indent="-285750">
              <a:buFont typeface="Arial" panose="020B0604020202020204" pitchFamily="34" charset="0"/>
              <a:buChar char="•"/>
            </a:pPr>
            <a:endParaRPr lang="en-CA" sz="2400" dirty="0"/>
          </a:p>
        </p:txBody>
      </p:sp>
      <p:sp>
        <p:nvSpPr>
          <p:cNvPr id="4" name="TextBox 3">
            <a:extLst>
              <a:ext uri="{FF2B5EF4-FFF2-40B4-BE49-F238E27FC236}">
                <a16:creationId xmlns:a16="http://schemas.microsoft.com/office/drawing/2014/main" id="{3955A382-AFDB-4B36-AEE0-53944518557E}"/>
              </a:ext>
            </a:extLst>
          </p:cNvPr>
          <p:cNvSpPr txBox="1"/>
          <p:nvPr/>
        </p:nvSpPr>
        <p:spPr>
          <a:xfrm>
            <a:off x="2057400" y="6157242"/>
            <a:ext cx="8847666" cy="646331"/>
          </a:xfrm>
          <a:prstGeom prst="rect">
            <a:avLst/>
          </a:prstGeom>
          <a:noFill/>
        </p:spPr>
        <p:txBody>
          <a:bodyPr wrap="square">
            <a:spAutoFit/>
          </a:bodyPr>
          <a:lstStyle/>
          <a:p>
            <a:r>
              <a:rPr lang="en-CA" dirty="0">
                <a:hlinkClick r:id="rId3">
                  <a:extLst>
                    <a:ext uri="{A12FA001-AC4F-418D-AE19-62706E023703}">
                      <ahyp:hlinkClr xmlns:ahyp="http://schemas.microsoft.com/office/drawing/2018/hyperlinkcolor" val="tx"/>
                    </a:ext>
                  </a:extLst>
                </a:hlinkClick>
              </a:rPr>
              <a:t>https://files.cscree.qc.ca/video/www/gov/Governance-Structure-of-CSB-web.mp4</a:t>
            </a:r>
            <a:endParaRPr lang="en-CA" dirty="0"/>
          </a:p>
          <a:p>
            <a:endParaRPr lang="en-CA" dirty="0"/>
          </a:p>
        </p:txBody>
      </p:sp>
      <p:pic>
        <p:nvPicPr>
          <p:cNvPr id="6" name="Picture 5">
            <a:extLst>
              <a:ext uri="{FF2B5EF4-FFF2-40B4-BE49-F238E27FC236}">
                <a16:creationId xmlns:a16="http://schemas.microsoft.com/office/drawing/2014/main" id="{2C30C268-F24C-1BC8-B930-F5E294E38F05}"/>
              </a:ext>
            </a:extLst>
          </p:cNvPr>
          <p:cNvPicPr>
            <a:picLocks noChangeAspect="1"/>
          </p:cNvPicPr>
          <p:nvPr/>
        </p:nvPicPr>
        <p:blipFill>
          <a:blip r:embed="rId4"/>
          <a:stretch>
            <a:fillRect/>
          </a:stretch>
        </p:blipFill>
        <p:spPr>
          <a:xfrm>
            <a:off x="5331654" y="350915"/>
            <a:ext cx="4476980" cy="977950"/>
          </a:xfrm>
          <a:prstGeom prst="rect">
            <a:avLst/>
          </a:prstGeom>
        </p:spPr>
      </p:pic>
      <p:pic>
        <p:nvPicPr>
          <p:cNvPr id="5" name="Picture 4">
            <a:extLst>
              <a:ext uri="{FF2B5EF4-FFF2-40B4-BE49-F238E27FC236}">
                <a16:creationId xmlns:a16="http://schemas.microsoft.com/office/drawing/2014/main" id="{B27BAC10-0A65-0B42-1CC8-3FF29C2E7DD7}"/>
              </a:ext>
            </a:extLst>
          </p:cNvPr>
          <p:cNvPicPr>
            <a:picLocks noChangeAspect="1"/>
          </p:cNvPicPr>
          <p:nvPr/>
        </p:nvPicPr>
        <p:blipFill>
          <a:blip r:embed="rId5"/>
          <a:stretch>
            <a:fillRect/>
          </a:stretch>
        </p:blipFill>
        <p:spPr>
          <a:xfrm>
            <a:off x="9680156" y="1835456"/>
            <a:ext cx="1815460" cy="1907597"/>
          </a:xfrm>
          <a:prstGeom prst="rect">
            <a:avLst/>
          </a:prstGeom>
        </p:spPr>
      </p:pic>
      <p:pic>
        <p:nvPicPr>
          <p:cNvPr id="8" name="Picture 7">
            <a:extLst>
              <a:ext uri="{FF2B5EF4-FFF2-40B4-BE49-F238E27FC236}">
                <a16:creationId xmlns:a16="http://schemas.microsoft.com/office/drawing/2014/main" id="{6C73C46B-436B-5042-7F98-6BB7EC95968E}"/>
              </a:ext>
            </a:extLst>
          </p:cNvPr>
          <p:cNvPicPr>
            <a:picLocks noChangeAspect="1"/>
          </p:cNvPicPr>
          <p:nvPr/>
        </p:nvPicPr>
        <p:blipFill>
          <a:blip r:embed="rId6"/>
          <a:stretch>
            <a:fillRect/>
          </a:stretch>
        </p:blipFill>
        <p:spPr>
          <a:xfrm>
            <a:off x="9654139" y="3970978"/>
            <a:ext cx="1841477" cy="1958339"/>
          </a:xfrm>
          <a:prstGeom prst="rect">
            <a:avLst/>
          </a:prstGeom>
        </p:spPr>
      </p:pic>
    </p:spTree>
    <p:extLst>
      <p:ext uri="{BB962C8B-B14F-4D97-AF65-F5344CB8AC3E}">
        <p14:creationId xmlns:p14="http://schemas.microsoft.com/office/powerpoint/2010/main" val="1132224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FC87ACB-DBFF-8B50-749A-3757BF13AC21}"/>
              </a:ext>
            </a:extLst>
          </p:cNvPr>
          <p:cNvPicPr>
            <a:picLocks noGrp="1" noChangeAspect="1"/>
          </p:cNvPicPr>
          <p:nvPr>
            <p:ph sz="quarter" idx="4"/>
          </p:nvPr>
        </p:nvPicPr>
        <p:blipFill>
          <a:blip r:embed="rId3">
            <a:alphaModFix amt="70000"/>
            <a:extLst>
              <a:ext uri="{837473B0-CC2E-450A-ABE3-18F120FF3D39}">
                <a1611:picAttrSrcUrl xmlns:a1611="http://schemas.microsoft.com/office/drawing/2016/11/main" r:id="rId4"/>
              </a:ext>
            </a:extLst>
          </a:blip>
          <a:srcRect t="7232" b="28562"/>
          <a:stretch>
            <a:fillRect/>
          </a:stretch>
        </p:blipFill>
        <p:spPr>
          <a:xfrm>
            <a:off x="20" y="1632857"/>
            <a:ext cx="12191980" cy="5225142"/>
          </a:xfrm>
          <a:noFill/>
        </p:spPr>
      </p:pic>
      <p:sp>
        <p:nvSpPr>
          <p:cNvPr id="5" name="TextBox 4">
            <a:extLst>
              <a:ext uri="{FF2B5EF4-FFF2-40B4-BE49-F238E27FC236}">
                <a16:creationId xmlns:a16="http://schemas.microsoft.com/office/drawing/2014/main" id="{D0D3D8F5-67DE-3320-B197-CB6BFA5410A1}"/>
              </a:ext>
            </a:extLst>
          </p:cNvPr>
          <p:cNvSpPr txBox="1"/>
          <p:nvPr/>
        </p:nvSpPr>
        <p:spPr>
          <a:xfrm>
            <a:off x="9884958" y="6657944"/>
            <a:ext cx="2307042" cy="200055"/>
          </a:xfrm>
          <a:prstGeom prst="rect">
            <a:avLst/>
          </a:prstGeom>
          <a:solidFill>
            <a:srgbClr val="000000"/>
          </a:solidFill>
        </p:spPr>
        <p:txBody>
          <a:bodyPr wrap="none" rtlCol="0">
            <a:spAutoFit/>
          </a:bodyPr>
          <a:lstStyle/>
          <a:p>
            <a:pPr algn="r">
              <a:spcAft>
                <a:spcPts val="600"/>
              </a:spcAft>
            </a:pPr>
            <a:r>
              <a:rPr lang="en-CA" sz="700">
                <a:solidFill>
                  <a:srgbClr val="FFFFFF"/>
                </a:solidFill>
                <a:hlinkClick r:id="rId4" tooltip="https://thebluediamondgallery.com/legal08/l/law.html">
                  <a:extLst>
                    <a:ext uri="{A12FA001-AC4F-418D-AE19-62706E023703}">
                      <ahyp:hlinkClr xmlns:ahyp="http://schemas.microsoft.com/office/drawing/2018/hyperlinkcolor" val="tx"/>
                    </a:ext>
                  </a:extLst>
                </a:hlinkClick>
              </a:rPr>
              <a:t>This Photo</a:t>
            </a:r>
            <a:r>
              <a:rPr lang="en-CA" sz="700">
                <a:solidFill>
                  <a:srgbClr val="FFFFFF"/>
                </a:solidFill>
              </a:rPr>
              <a:t> by Unknown Author is licensed under </a:t>
            </a:r>
            <a:r>
              <a:rPr lang="en-CA"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CA" sz="700">
              <a:solidFill>
                <a:srgbClr val="FFFFFF"/>
              </a:solidFill>
            </a:endParaRPr>
          </a:p>
        </p:txBody>
      </p:sp>
      <p:sp>
        <p:nvSpPr>
          <p:cNvPr id="7" name="TextBox 6">
            <a:extLst>
              <a:ext uri="{FF2B5EF4-FFF2-40B4-BE49-F238E27FC236}">
                <a16:creationId xmlns:a16="http://schemas.microsoft.com/office/drawing/2014/main" id="{0D764276-FA15-9515-EA61-23509F56211D}"/>
              </a:ext>
            </a:extLst>
          </p:cNvPr>
          <p:cNvSpPr txBox="1"/>
          <p:nvPr/>
        </p:nvSpPr>
        <p:spPr>
          <a:xfrm>
            <a:off x="4108894" y="309431"/>
            <a:ext cx="7281917" cy="754694"/>
          </a:xfrm>
          <a:prstGeom prst="rect">
            <a:avLst/>
          </a:prstGeom>
          <a:noFill/>
        </p:spPr>
        <p:txBody>
          <a:bodyPr wrap="square">
            <a:spAutoFit/>
          </a:bodyPr>
          <a:lstStyle/>
          <a:p>
            <a:pPr algn="ctr">
              <a:lnSpc>
                <a:spcPct val="150000"/>
              </a:lnSpc>
            </a:pPr>
            <a:r>
              <a:rPr lang="en-US" sz="3200" b="1" dirty="0">
                <a:solidFill>
                  <a:schemeClr val="bg1"/>
                </a:solidFill>
              </a:rPr>
              <a:t>OUR PATHWAY TO LAW-MAKING</a:t>
            </a:r>
          </a:p>
        </p:txBody>
      </p:sp>
    </p:spTree>
    <p:extLst>
      <p:ext uri="{BB962C8B-B14F-4D97-AF65-F5344CB8AC3E}">
        <p14:creationId xmlns:p14="http://schemas.microsoft.com/office/powerpoint/2010/main" val="269273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A5F0045-9FA8-FF1C-993D-66CC083AEAB5}"/>
              </a:ext>
            </a:extLst>
          </p:cNvPr>
          <p:cNvSpPr txBox="1">
            <a:spLocks/>
          </p:cNvSpPr>
          <p:nvPr/>
        </p:nvSpPr>
        <p:spPr>
          <a:xfrm>
            <a:off x="6612468" y="516324"/>
            <a:ext cx="4911146" cy="3429144"/>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u="sng" dirty="0">
                <a:solidFill>
                  <a:schemeClr val="bg2">
                    <a:lumMod val="10000"/>
                  </a:schemeClr>
                </a:solidFill>
              </a:rPr>
              <a:t>What is a Local Education Code?</a:t>
            </a:r>
          </a:p>
          <a:p>
            <a:pPr marL="285750" lvl="0" indent="-285750">
              <a:buFont typeface="Wingdings" panose="05000000000000000000" pitchFamily="2" charset="2"/>
              <a:buChar char="Ø"/>
            </a:pPr>
            <a:r>
              <a:rPr lang="en-CA" sz="1800" dirty="0"/>
              <a:t>A Local Education Code is your </a:t>
            </a:r>
            <a:r>
              <a:rPr lang="en-CA" sz="1800" b="1" dirty="0"/>
              <a:t>community’s law for education</a:t>
            </a:r>
            <a:r>
              <a:rPr lang="en-CA" sz="1800" dirty="0"/>
              <a:t>.</a:t>
            </a:r>
          </a:p>
          <a:p>
            <a:pPr marL="285750" lvl="0" indent="-285750">
              <a:buFont typeface="Wingdings" panose="05000000000000000000" pitchFamily="2" charset="2"/>
              <a:buChar char="Ø"/>
            </a:pPr>
            <a:r>
              <a:rPr lang="en-CA" sz="1800" dirty="0"/>
              <a:t>It covers:</a:t>
            </a:r>
          </a:p>
          <a:p>
            <a:pPr lvl="2">
              <a:lnSpc>
                <a:spcPct val="100000"/>
              </a:lnSpc>
            </a:pPr>
            <a:r>
              <a:rPr lang="en-CA" sz="1800" dirty="0"/>
              <a:t>How teachers are hired</a:t>
            </a:r>
          </a:p>
          <a:p>
            <a:pPr lvl="2">
              <a:lnSpc>
                <a:spcPct val="100000"/>
              </a:lnSpc>
            </a:pPr>
            <a:r>
              <a:rPr lang="en-CA" sz="1800" dirty="0"/>
              <a:t>What is taught</a:t>
            </a:r>
          </a:p>
          <a:p>
            <a:pPr lvl="2">
              <a:lnSpc>
                <a:spcPct val="100000"/>
              </a:lnSpc>
            </a:pPr>
            <a:r>
              <a:rPr lang="en-CA" sz="1800" dirty="0"/>
              <a:t>How schools are managed</a:t>
            </a:r>
          </a:p>
          <a:p>
            <a:pPr marL="285750" lvl="0" indent="-285750">
              <a:buFont typeface="Wingdings" panose="05000000000000000000" pitchFamily="2" charset="2"/>
              <a:buChar char="Ø"/>
            </a:pPr>
            <a:endParaRPr lang="en-CA" sz="1800" dirty="0"/>
          </a:p>
          <a:p>
            <a:pPr marL="285750" lvl="0" indent="-285750">
              <a:buFont typeface="Wingdings" panose="05000000000000000000" pitchFamily="2" charset="2"/>
              <a:buChar char="Ø"/>
            </a:pPr>
            <a:r>
              <a:rPr lang="en-CA" sz="1800" dirty="0"/>
              <a:t>Each First Nation creates their own.</a:t>
            </a:r>
          </a:p>
        </p:txBody>
      </p:sp>
      <p:sp>
        <p:nvSpPr>
          <p:cNvPr id="3" name="Content Placeholder 2">
            <a:extLst>
              <a:ext uri="{FF2B5EF4-FFF2-40B4-BE49-F238E27FC236}">
                <a16:creationId xmlns:a16="http://schemas.microsoft.com/office/drawing/2014/main" id="{B3CFAF31-7266-C419-EF55-605B20B5E768}"/>
              </a:ext>
            </a:extLst>
          </p:cNvPr>
          <p:cNvSpPr txBox="1">
            <a:spLocks/>
          </p:cNvSpPr>
          <p:nvPr/>
        </p:nvSpPr>
        <p:spPr>
          <a:xfrm>
            <a:off x="445928" y="516324"/>
            <a:ext cx="5133606" cy="1978106"/>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u="sng" dirty="0">
                <a:solidFill>
                  <a:schemeClr val="bg2">
                    <a:lumMod val="10000"/>
                  </a:schemeClr>
                </a:solidFill>
              </a:rPr>
              <a:t>What is Law-Making?</a:t>
            </a:r>
          </a:p>
          <a:p>
            <a:pPr>
              <a:lnSpc>
                <a:spcPct val="150000"/>
              </a:lnSpc>
            </a:pPr>
            <a:r>
              <a:rPr lang="en-US" sz="1800" i="1" dirty="0">
                <a:solidFill>
                  <a:schemeClr val="bg2">
                    <a:lumMod val="10000"/>
                  </a:schemeClr>
                </a:solidFill>
              </a:rPr>
              <a:t>A First Nation has the authority to create its own laws (codes) for how education will run in their community.</a:t>
            </a:r>
          </a:p>
        </p:txBody>
      </p:sp>
      <p:sp>
        <p:nvSpPr>
          <p:cNvPr id="4" name="Content Placeholder 2">
            <a:extLst>
              <a:ext uri="{FF2B5EF4-FFF2-40B4-BE49-F238E27FC236}">
                <a16:creationId xmlns:a16="http://schemas.microsoft.com/office/drawing/2014/main" id="{A94B71A3-84D1-BAFB-3DDA-61B2A2C8D04E}"/>
              </a:ext>
            </a:extLst>
          </p:cNvPr>
          <p:cNvSpPr txBox="1">
            <a:spLocks/>
          </p:cNvSpPr>
          <p:nvPr/>
        </p:nvSpPr>
        <p:spPr>
          <a:xfrm>
            <a:off x="445927" y="3135306"/>
            <a:ext cx="5353455" cy="2416046"/>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en-US" sz="2400" b="1" u="sng" dirty="0">
                <a:solidFill>
                  <a:schemeClr val="bg2">
                    <a:lumMod val="10000"/>
                  </a:schemeClr>
                </a:solidFill>
              </a:rPr>
              <a:t>Who makes the Law?</a:t>
            </a:r>
          </a:p>
          <a:p>
            <a:pPr marL="285750" indent="-285750">
              <a:lnSpc>
                <a:spcPct val="100000"/>
              </a:lnSpc>
              <a:spcBef>
                <a:spcPts val="600"/>
              </a:spcBef>
              <a:buFont typeface="Wingdings" panose="05000000000000000000" pitchFamily="2" charset="2"/>
              <a:buChar char="Ø"/>
            </a:pPr>
            <a:r>
              <a:rPr lang="en-CA" sz="1800" b="1" dirty="0"/>
              <a:t>Chief and Council</a:t>
            </a:r>
            <a:r>
              <a:rPr lang="en-CA" sz="1800" dirty="0"/>
              <a:t> approve the laws.</a:t>
            </a:r>
          </a:p>
          <a:p>
            <a:pPr marL="285750" lvl="0" indent="-285750">
              <a:lnSpc>
                <a:spcPct val="100000"/>
              </a:lnSpc>
              <a:spcBef>
                <a:spcPts val="600"/>
              </a:spcBef>
              <a:buFont typeface="Wingdings" panose="05000000000000000000" pitchFamily="2" charset="2"/>
              <a:buChar char="Ø"/>
            </a:pPr>
            <a:endParaRPr lang="en-CA" sz="1800" b="1" dirty="0"/>
          </a:p>
          <a:p>
            <a:pPr marL="285750" lvl="0" indent="-285750">
              <a:lnSpc>
                <a:spcPct val="100000"/>
              </a:lnSpc>
              <a:spcBef>
                <a:spcPts val="600"/>
              </a:spcBef>
              <a:buFont typeface="Wingdings" panose="05000000000000000000" pitchFamily="2" charset="2"/>
              <a:buChar char="Ø"/>
            </a:pPr>
            <a:r>
              <a:rPr lang="en-CA" sz="1800" b="1" dirty="0"/>
              <a:t>Community members</a:t>
            </a:r>
            <a:r>
              <a:rPr lang="en-CA" sz="1800" dirty="0"/>
              <a:t>, including </a:t>
            </a:r>
            <a:r>
              <a:rPr lang="en-CA" sz="1800" b="1" dirty="0"/>
              <a:t>youth</a:t>
            </a:r>
            <a:r>
              <a:rPr lang="en-CA" sz="1800" dirty="0"/>
              <a:t>, share ideas.</a:t>
            </a:r>
          </a:p>
          <a:p>
            <a:pPr marL="285750" lvl="0" indent="-285750">
              <a:lnSpc>
                <a:spcPct val="100000"/>
              </a:lnSpc>
              <a:spcBef>
                <a:spcPts val="600"/>
              </a:spcBef>
              <a:buFont typeface="Wingdings" panose="05000000000000000000" pitchFamily="2" charset="2"/>
              <a:buChar char="Ø"/>
            </a:pPr>
            <a:endParaRPr lang="en-CA" sz="1800" dirty="0"/>
          </a:p>
          <a:p>
            <a:pPr marL="285750" lvl="0" indent="-285750">
              <a:lnSpc>
                <a:spcPct val="100000"/>
              </a:lnSpc>
              <a:spcBef>
                <a:spcPts val="600"/>
              </a:spcBef>
              <a:buFont typeface="Wingdings" panose="05000000000000000000" pitchFamily="2" charset="2"/>
              <a:buChar char="Ø"/>
            </a:pPr>
            <a:r>
              <a:rPr lang="en-CA" sz="1800" dirty="0"/>
              <a:t>Everyone has a voice!</a:t>
            </a:r>
          </a:p>
        </p:txBody>
      </p:sp>
      <p:pic>
        <p:nvPicPr>
          <p:cNvPr id="5" name="Graphic 4">
            <a:extLst>
              <a:ext uri="{FF2B5EF4-FFF2-40B4-BE49-F238E27FC236}">
                <a16:creationId xmlns:a16="http://schemas.microsoft.com/office/drawing/2014/main" id="{178E0733-C492-657F-1230-40EA9A239CE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15183" y="4286646"/>
            <a:ext cx="2338744" cy="2338744"/>
          </a:xfrm>
          <a:prstGeom prst="rect">
            <a:avLst/>
          </a:prstGeom>
        </p:spPr>
      </p:pic>
      <p:pic>
        <p:nvPicPr>
          <p:cNvPr id="6" name="Graphic 5">
            <a:extLst>
              <a:ext uri="{FF2B5EF4-FFF2-40B4-BE49-F238E27FC236}">
                <a16:creationId xmlns:a16="http://schemas.microsoft.com/office/drawing/2014/main" id="{37CAF2ED-7F51-B978-F34F-8FB231702B9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470756" y="4932153"/>
            <a:ext cx="1716973" cy="1792396"/>
          </a:xfrm>
          <a:prstGeom prst="rect">
            <a:avLst/>
          </a:prstGeom>
        </p:spPr>
      </p:pic>
    </p:spTree>
    <p:extLst>
      <p:ext uri="{BB962C8B-B14F-4D97-AF65-F5344CB8AC3E}">
        <p14:creationId xmlns:p14="http://schemas.microsoft.com/office/powerpoint/2010/main" val="4494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anim calcmode="lin" valueType="num">
                                      <p:cBhvr>
                                        <p:cTn id="20" dur="2000" fill="hold"/>
                                        <p:tgtEl>
                                          <p:spTgt spid="4"/>
                                        </p:tgtEl>
                                        <p:attrNameLst>
                                          <p:attrName>ppt_w</p:attrName>
                                        </p:attrNameLst>
                                      </p:cBhvr>
                                      <p:tavLst>
                                        <p:tav tm="0" fmla="#ppt_w*sin(2.5*pi*$)">
                                          <p:val>
                                            <p:fltVal val="0"/>
                                          </p:val>
                                        </p:tav>
                                        <p:tav tm="100000">
                                          <p:val>
                                            <p:fltVal val="1"/>
                                          </p:val>
                                        </p:tav>
                                      </p:tavLst>
                                    </p:anim>
                                    <p:anim calcmode="lin" valueType="num">
                                      <p:cBhvr>
                                        <p:cTn id="21"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24BFB5-DC7D-E87F-DB70-170EC62751E9}"/>
              </a:ext>
            </a:extLst>
          </p:cNvPr>
          <p:cNvPicPr>
            <a:picLocks noChangeAspect="1"/>
          </p:cNvPicPr>
          <p:nvPr/>
        </p:nvPicPr>
        <p:blipFill>
          <a:blip r:embed="rId3"/>
          <a:srcRect t="14133" b="17295"/>
          <a:stretch>
            <a:fillRect/>
          </a:stretch>
        </p:blipFill>
        <p:spPr>
          <a:xfrm>
            <a:off x="3871771" y="150456"/>
            <a:ext cx="4550516" cy="2991555"/>
          </a:xfrm>
          <a:prstGeom prst="rect">
            <a:avLst/>
          </a:prstGeom>
        </p:spPr>
      </p:pic>
      <p:pic>
        <p:nvPicPr>
          <p:cNvPr id="5" name="Picture 4">
            <a:extLst>
              <a:ext uri="{FF2B5EF4-FFF2-40B4-BE49-F238E27FC236}">
                <a16:creationId xmlns:a16="http://schemas.microsoft.com/office/drawing/2014/main" id="{EDF7889E-8181-ACE3-DA6E-5E6C3E5F8E42}"/>
              </a:ext>
            </a:extLst>
          </p:cNvPr>
          <p:cNvPicPr>
            <a:picLocks noChangeAspect="1"/>
          </p:cNvPicPr>
          <p:nvPr/>
        </p:nvPicPr>
        <p:blipFill>
          <a:blip r:embed="rId4"/>
          <a:stretch>
            <a:fillRect/>
          </a:stretch>
        </p:blipFill>
        <p:spPr>
          <a:xfrm>
            <a:off x="9090796" y="425813"/>
            <a:ext cx="1690408" cy="2440840"/>
          </a:xfrm>
          <a:prstGeom prst="rect">
            <a:avLst/>
          </a:prstGeom>
        </p:spPr>
      </p:pic>
      <p:pic>
        <p:nvPicPr>
          <p:cNvPr id="7" name="Picture 6">
            <a:extLst>
              <a:ext uri="{FF2B5EF4-FFF2-40B4-BE49-F238E27FC236}">
                <a16:creationId xmlns:a16="http://schemas.microsoft.com/office/drawing/2014/main" id="{ACCB7F96-7C5A-3F8C-AFBE-E6133E17774F}"/>
              </a:ext>
            </a:extLst>
          </p:cNvPr>
          <p:cNvPicPr>
            <a:picLocks noChangeAspect="1"/>
          </p:cNvPicPr>
          <p:nvPr/>
        </p:nvPicPr>
        <p:blipFill>
          <a:blip r:embed="rId5"/>
          <a:stretch>
            <a:fillRect/>
          </a:stretch>
        </p:blipFill>
        <p:spPr>
          <a:xfrm>
            <a:off x="422058" y="4685211"/>
            <a:ext cx="3429770" cy="1926566"/>
          </a:xfrm>
          <a:prstGeom prst="rect">
            <a:avLst/>
          </a:prstGeom>
        </p:spPr>
      </p:pic>
      <p:pic>
        <p:nvPicPr>
          <p:cNvPr id="9" name="Picture 8">
            <a:extLst>
              <a:ext uri="{FF2B5EF4-FFF2-40B4-BE49-F238E27FC236}">
                <a16:creationId xmlns:a16="http://schemas.microsoft.com/office/drawing/2014/main" id="{7A580D47-F236-3DF2-2760-C3C1EC4B823C}"/>
              </a:ext>
            </a:extLst>
          </p:cNvPr>
          <p:cNvPicPr>
            <a:picLocks noChangeAspect="1"/>
          </p:cNvPicPr>
          <p:nvPr/>
        </p:nvPicPr>
        <p:blipFill>
          <a:blip r:embed="rId6"/>
          <a:stretch>
            <a:fillRect/>
          </a:stretch>
        </p:blipFill>
        <p:spPr>
          <a:xfrm>
            <a:off x="898378" y="440043"/>
            <a:ext cx="2279674" cy="2279674"/>
          </a:xfrm>
          <a:prstGeom prst="rect">
            <a:avLst/>
          </a:prstGeom>
        </p:spPr>
      </p:pic>
      <p:pic>
        <p:nvPicPr>
          <p:cNvPr id="11" name="Picture 10">
            <a:extLst>
              <a:ext uri="{FF2B5EF4-FFF2-40B4-BE49-F238E27FC236}">
                <a16:creationId xmlns:a16="http://schemas.microsoft.com/office/drawing/2014/main" id="{0905FBC2-CC71-31B3-C2E0-8C6EE4CE325D}"/>
              </a:ext>
            </a:extLst>
          </p:cNvPr>
          <p:cNvPicPr>
            <a:picLocks noChangeAspect="1"/>
          </p:cNvPicPr>
          <p:nvPr/>
        </p:nvPicPr>
        <p:blipFill>
          <a:blip r:embed="rId7"/>
          <a:stretch>
            <a:fillRect/>
          </a:stretch>
        </p:blipFill>
        <p:spPr>
          <a:xfrm>
            <a:off x="4188823" y="4068080"/>
            <a:ext cx="3690593" cy="2767944"/>
          </a:xfrm>
          <a:prstGeom prst="rect">
            <a:avLst/>
          </a:prstGeom>
        </p:spPr>
      </p:pic>
      <p:pic>
        <p:nvPicPr>
          <p:cNvPr id="13" name="Picture 12">
            <a:extLst>
              <a:ext uri="{FF2B5EF4-FFF2-40B4-BE49-F238E27FC236}">
                <a16:creationId xmlns:a16="http://schemas.microsoft.com/office/drawing/2014/main" id="{B23E284A-0F99-D918-375E-A13739E14ED7}"/>
              </a:ext>
            </a:extLst>
          </p:cNvPr>
          <p:cNvPicPr>
            <a:picLocks noChangeAspect="1"/>
          </p:cNvPicPr>
          <p:nvPr/>
        </p:nvPicPr>
        <p:blipFill>
          <a:blip r:embed="rId8"/>
          <a:stretch>
            <a:fillRect/>
          </a:stretch>
        </p:blipFill>
        <p:spPr>
          <a:xfrm>
            <a:off x="8540888" y="4319451"/>
            <a:ext cx="3296278" cy="2602686"/>
          </a:xfrm>
          <a:prstGeom prst="rect">
            <a:avLst/>
          </a:prstGeom>
        </p:spPr>
      </p:pic>
    </p:spTree>
    <p:extLst>
      <p:ext uri="{BB962C8B-B14F-4D97-AF65-F5344CB8AC3E}">
        <p14:creationId xmlns:p14="http://schemas.microsoft.com/office/powerpoint/2010/main" val="237847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80">
                                          <p:stCondLst>
                                            <p:cond delay="0"/>
                                          </p:stCondLst>
                                        </p:cTn>
                                        <p:tgtEl>
                                          <p:spTgt spid="3"/>
                                        </p:tgtEl>
                                      </p:cBhvr>
                                    </p:animEffect>
                                    <p:anim calcmode="lin" valueType="num">
                                      <p:cBhvr>
                                        <p:cTn id="1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gtEl>
                                      </p:cBhvr>
                                      <p:to x="100000" y="60000"/>
                                    </p:animScale>
                                    <p:animScale>
                                      <p:cBhvr>
                                        <p:cTn id="21" dur="166" decel="50000">
                                          <p:stCondLst>
                                            <p:cond delay="676"/>
                                          </p:stCondLst>
                                        </p:cTn>
                                        <p:tgtEl>
                                          <p:spTgt spid="3"/>
                                        </p:tgtEl>
                                      </p:cBhvr>
                                      <p:to x="100000" y="100000"/>
                                    </p:animScale>
                                    <p:animScale>
                                      <p:cBhvr>
                                        <p:cTn id="22" dur="26">
                                          <p:stCondLst>
                                            <p:cond delay="1312"/>
                                          </p:stCondLst>
                                        </p:cTn>
                                        <p:tgtEl>
                                          <p:spTgt spid="3"/>
                                        </p:tgtEl>
                                      </p:cBhvr>
                                      <p:to x="100000" y="80000"/>
                                    </p:animScale>
                                    <p:animScale>
                                      <p:cBhvr>
                                        <p:cTn id="23" dur="166" decel="50000">
                                          <p:stCondLst>
                                            <p:cond delay="1338"/>
                                          </p:stCondLst>
                                        </p:cTn>
                                        <p:tgtEl>
                                          <p:spTgt spid="3"/>
                                        </p:tgtEl>
                                      </p:cBhvr>
                                      <p:to x="100000" y="100000"/>
                                    </p:animScale>
                                    <p:animScale>
                                      <p:cBhvr>
                                        <p:cTn id="24" dur="26">
                                          <p:stCondLst>
                                            <p:cond delay="1642"/>
                                          </p:stCondLst>
                                        </p:cTn>
                                        <p:tgtEl>
                                          <p:spTgt spid="3"/>
                                        </p:tgtEl>
                                      </p:cBhvr>
                                      <p:to x="100000" y="90000"/>
                                    </p:animScale>
                                    <p:animScale>
                                      <p:cBhvr>
                                        <p:cTn id="25" dur="166" decel="50000">
                                          <p:stCondLst>
                                            <p:cond delay="1668"/>
                                          </p:stCondLst>
                                        </p:cTn>
                                        <p:tgtEl>
                                          <p:spTgt spid="3"/>
                                        </p:tgtEl>
                                      </p:cBhvr>
                                      <p:to x="100000" y="100000"/>
                                    </p:animScale>
                                    <p:animScale>
                                      <p:cBhvr>
                                        <p:cTn id="26" dur="26">
                                          <p:stCondLst>
                                            <p:cond delay="1808"/>
                                          </p:stCondLst>
                                        </p:cTn>
                                        <p:tgtEl>
                                          <p:spTgt spid="3"/>
                                        </p:tgtEl>
                                      </p:cBhvr>
                                      <p:to x="100000" y="95000"/>
                                    </p:animScale>
                                    <p:animScale>
                                      <p:cBhvr>
                                        <p:cTn id="27" dur="166" decel="50000">
                                          <p:stCondLst>
                                            <p:cond delay="1834"/>
                                          </p:stCondLst>
                                        </p:cTn>
                                        <p:tgtEl>
                                          <p:spTgt spid="3"/>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randombar(horizontal)">
                                      <p:cBhvr>
                                        <p:cTn id="50" dur="500"/>
                                        <p:tgtEl>
                                          <p:spTgt spid="7"/>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500" fill="hold"/>
                                        <p:tgtEl>
                                          <p:spTgt spid="11"/>
                                        </p:tgtEl>
                                        <p:attrNameLst>
                                          <p:attrName>ppt_w</p:attrName>
                                        </p:attrNameLst>
                                      </p:cBhvr>
                                      <p:tavLst>
                                        <p:tav tm="0">
                                          <p:val>
                                            <p:fltVal val="0"/>
                                          </p:val>
                                        </p:tav>
                                        <p:tav tm="100000">
                                          <p:val>
                                            <p:strVal val="#ppt_w"/>
                                          </p:val>
                                        </p:tav>
                                      </p:tavLst>
                                    </p:anim>
                                    <p:anim calcmode="lin" valueType="num">
                                      <p:cBhvr>
                                        <p:cTn id="56" dur="500" fill="hold"/>
                                        <p:tgtEl>
                                          <p:spTgt spid="11"/>
                                        </p:tgtEl>
                                        <p:attrNameLst>
                                          <p:attrName>ppt_h</p:attrName>
                                        </p:attrNameLst>
                                      </p:cBhvr>
                                      <p:tavLst>
                                        <p:tav tm="0">
                                          <p:val>
                                            <p:fltVal val="0"/>
                                          </p:val>
                                        </p:tav>
                                        <p:tav tm="100000">
                                          <p:val>
                                            <p:strVal val="#ppt_h"/>
                                          </p:val>
                                        </p:tav>
                                      </p:tavLst>
                                    </p:anim>
                                    <p:animEffect transition="in" filter="fade">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2000"/>
                                        <p:tgtEl>
                                          <p:spTgt spid="13"/>
                                        </p:tgtEl>
                                      </p:cBhvr>
                                    </p:animEffect>
                                    <p:anim calcmode="lin" valueType="num">
                                      <p:cBhvr>
                                        <p:cTn id="63" dur="2000" fill="hold"/>
                                        <p:tgtEl>
                                          <p:spTgt spid="13"/>
                                        </p:tgtEl>
                                        <p:attrNameLst>
                                          <p:attrName>ppt_w</p:attrName>
                                        </p:attrNameLst>
                                      </p:cBhvr>
                                      <p:tavLst>
                                        <p:tav tm="0" fmla="#ppt_w*sin(2.5*pi*$)">
                                          <p:val>
                                            <p:fltVal val="0"/>
                                          </p:val>
                                        </p:tav>
                                        <p:tav tm="100000">
                                          <p:val>
                                            <p:fltVal val="1"/>
                                          </p:val>
                                        </p:tav>
                                      </p:tavLst>
                                    </p:anim>
                                    <p:anim calcmode="lin" valueType="num">
                                      <p:cBhvr>
                                        <p:cTn id="64" dur="2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E55829-A169-2B6D-7350-B86D8CCDE17F}"/>
              </a:ext>
            </a:extLst>
          </p:cNvPr>
          <p:cNvPicPr>
            <a:picLocks noChangeAspect="1"/>
          </p:cNvPicPr>
          <p:nvPr/>
        </p:nvPicPr>
        <p:blipFill>
          <a:blip r:embed="rId3">
            <a:alphaModFix amt="20000"/>
            <a:extLst>
              <a:ext uri="{BEBA8EAE-BF5A-486C-A8C5-ECC9F3942E4B}">
                <a14:imgProps xmlns:a14="http://schemas.microsoft.com/office/drawing/2010/main">
                  <a14:imgLayer r:embed="rId4">
                    <a14:imgEffect>
                      <a14:sharpenSoften amount="-50000"/>
                    </a14:imgEffect>
                  </a14:imgLayer>
                </a14:imgProps>
              </a:ext>
              <a:ext uri="{837473B0-CC2E-450A-ABE3-18F120FF3D39}">
                <a1611:picAttrSrcUrl xmlns:a1611="http://schemas.microsoft.com/office/drawing/2016/11/main" r:id="rId5"/>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94044175-F673-97F9-380F-0108ACC0FFD8}"/>
              </a:ext>
            </a:extLst>
          </p:cNvPr>
          <p:cNvSpPr txBox="1"/>
          <p:nvPr/>
        </p:nvSpPr>
        <p:spPr>
          <a:xfrm>
            <a:off x="0" y="6858000"/>
            <a:ext cx="12416590" cy="230832"/>
          </a:xfrm>
          <a:prstGeom prst="rect">
            <a:avLst/>
          </a:prstGeom>
          <a:noFill/>
        </p:spPr>
        <p:txBody>
          <a:bodyPr wrap="square" rtlCol="0">
            <a:spAutoFit/>
          </a:bodyPr>
          <a:lstStyle/>
          <a:p>
            <a:r>
              <a:rPr lang="en-CA" sz="900">
                <a:hlinkClick r:id="rId5" tooltip="https://www.internetgovernance.org/2021/03/04/call-for-papers-on-comparative-analysis-of-platform-governance-in-the-u-s-and-china/"/>
              </a:rPr>
              <a:t>This Photo</a:t>
            </a:r>
            <a:r>
              <a:rPr lang="en-CA" sz="900"/>
              <a:t> by Unknown Author is licensed under </a:t>
            </a:r>
            <a:r>
              <a:rPr lang="en-CA" sz="900">
                <a:hlinkClick r:id="rId6" tooltip="https://creativecommons.org/licenses/by-nc-nd/3.0/"/>
              </a:rPr>
              <a:t>CC BY-NC-ND</a:t>
            </a:r>
            <a:endParaRPr lang="en-CA" sz="900"/>
          </a:p>
        </p:txBody>
      </p:sp>
      <p:graphicFrame>
        <p:nvGraphicFramePr>
          <p:cNvPr id="2" name="Diagram 1">
            <a:extLst>
              <a:ext uri="{FF2B5EF4-FFF2-40B4-BE49-F238E27FC236}">
                <a16:creationId xmlns:a16="http://schemas.microsoft.com/office/drawing/2014/main" id="{5F302F2E-B46C-CC0B-2629-68CDD5F247ED}"/>
              </a:ext>
            </a:extLst>
          </p:cNvPr>
          <p:cNvGraphicFramePr/>
          <p:nvPr>
            <p:extLst>
              <p:ext uri="{D42A27DB-BD31-4B8C-83A1-F6EECF244321}">
                <p14:modId xmlns:p14="http://schemas.microsoft.com/office/powerpoint/2010/main" val="157620609"/>
              </p:ext>
            </p:extLst>
          </p:nvPr>
        </p:nvGraphicFramePr>
        <p:xfrm>
          <a:off x="3235158" y="185375"/>
          <a:ext cx="9578474" cy="64872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ontent Placeholder 2">
            <a:extLst>
              <a:ext uri="{FF2B5EF4-FFF2-40B4-BE49-F238E27FC236}">
                <a16:creationId xmlns:a16="http://schemas.microsoft.com/office/drawing/2014/main" id="{D9BC7ADF-237E-13B5-6835-589B8594FB67}"/>
              </a:ext>
            </a:extLst>
          </p:cNvPr>
          <p:cNvSpPr txBox="1">
            <a:spLocks/>
          </p:cNvSpPr>
          <p:nvPr/>
        </p:nvSpPr>
        <p:spPr>
          <a:xfrm>
            <a:off x="361508" y="1129259"/>
            <a:ext cx="4683939" cy="4098558"/>
          </a:xfrm>
          <a:prstGeom prst="rect">
            <a:avLst/>
          </a:prstGeom>
          <a:noFill/>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endParaRPr lang="en-CA" dirty="0"/>
          </a:p>
          <a:p>
            <a:pPr lvl="0"/>
            <a:r>
              <a:rPr lang="en-CA" dirty="0"/>
              <a:t>This will provide each First Nation with a legally binding, transparent, and culturally respectful framework for managing education, supported by clear governance, accountability, and dispute resolution processes.</a:t>
            </a:r>
          </a:p>
        </p:txBody>
      </p:sp>
      <p:pic>
        <p:nvPicPr>
          <p:cNvPr id="9" name="Picture 8">
            <a:extLst>
              <a:ext uri="{FF2B5EF4-FFF2-40B4-BE49-F238E27FC236}">
                <a16:creationId xmlns:a16="http://schemas.microsoft.com/office/drawing/2014/main" id="{6CC6C2C2-2669-BC3C-B850-887173938D06}"/>
              </a:ext>
            </a:extLst>
          </p:cNvPr>
          <p:cNvPicPr>
            <a:picLocks noChangeAspect="1"/>
          </p:cNvPicPr>
          <p:nvPr/>
        </p:nvPicPr>
        <p:blipFill>
          <a:blip r:embed="rId12"/>
          <a:stretch>
            <a:fillRect/>
          </a:stretch>
        </p:blipFill>
        <p:spPr>
          <a:xfrm>
            <a:off x="6557303" y="1748063"/>
            <a:ext cx="3230035" cy="3361874"/>
          </a:xfrm>
          <a:prstGeom prst="rect">
            <a:avLst/>
          </a:prstGeom>
        </p:spPr>
      </p:pic>
      <p:sp>
        <p:nvSpPr>
          <p:cNvPr id="10" name="TextBox 9">
            <a:extLst>
              <a:ext uri="{FF2B5EF4-FFF2-40B4-BE49-F238E27FC236}">
                <a16:creationId xmlns:a16="http://schemas.microsoft.com/office/drawing/2014/main" id="{3E511F01-D128-B0EB-A73B-1FDB453F4CD0}"/>
              </a:ext>
            </a:extLst>
          </p:cNvPr>
          <p:cNvSpPr txBox="1"/>
          <p:nvPr/>
        </p:nvSpPr>
        <p:spPr>
          <a:xfrm>
            <a:off x="-224590" y="355901"/>
            <a:ext cx="6085769" cy="523220"/>
          </a:xfrm>
          <a:prstGeom prst="rect">
            <a:avLst/>
          </a:prstGeom>
          <a:noFill/>
        </p:spPr>
        <p:txBody>
          <a:bodyPr wrap="none" rtlCol="0">
            <a:spAutoFit/>
          </a:bodyPr>
          <a:lstStyle/>
          <a:p>
            <a:pPr lvl="1" defTabSz="914400">
              <a:defRPr/>
            </a:pPr>
            <a:r>
              <a:rPr lang="en-CA" sz="2800" b="1" dirty="0">
                <a:solidFill>
                  <a:schemeClr val="bg2">
                    <a:lumMod val="10000"/>
                  </a:schemeClr>
                </a:solidFill>
              </a:rPr>
              <a:t>Key Elements the Code Must Include</a:t>
            </a:r>
            <a:endParaRPr lang="en-CA" sz="2800" dirty="0">
              <a:solidFill>
                <a:schemeClr val="bg2">
                  <a:lumMod val="10000"/>
                </a:schemeClr>
              </a:solidFill>
            </a:endParaRPr>
          </a:p>
        </p:txBody>
      </p:sp>
    </p:spTree>
    <p:extLst>
      <p:ext uri="{BB962C8B-B14F-4D97-AF65-F5344CB8AC3E}">
        <p14:creationId xmlns:p14="http://schemas.microsoft.com/office/powerpoint/2010/main" val="25967361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2BC29C-EEC8-589D-D7BB-5A4E5674016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3" name="Rectangle 2">
            <a:extLst>
              <a:ext uri="{FF2B5EF4-FFF2-40B4-BE49-F238E27FC236}">
                <a16:creationId xmlns:a16="http://schemas.microsoft.com/office/drawing/2014/main" id="{57DD7C87-1A1B-5E4A-0044-FB99B1F98FD9}"/>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5" name="Diagram 4">
            <a:extLst>
              <a:ext uri="{FF2B5EF4-FFF2-40B4-BE49-F238E27FC236}">
                <a16:creationId xmlns:a16="http://schemas.microsoft.com/office/drawing/2014/main" id="{18EB796A-8C12-3161-5BB1-7B2E7570E267}"/>
              </a:ext>
            </a:extLst>
          </p:cNvPr>
          <p:cNvGraphicFramePr/>
          <p:nvPr>
            <p:extLst>
              <p:ext uri="{D42A27DB-BD31-4B8C-83A1-F6EECF244321}">
                <p14:modId xmlns:p14="http://schemas.microsoft.com/office/powerpoint/2010/main" val="953397454"/>
              </p:ext>
            </p:extLst>
          </p:nvPr>
        </p:nvGraphicFramePr>
        <p:xfrm>
          <a:off x="510607" y="1168343"/>
          <a:ext cx="9315859"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a:extLst>
              <a:ext uri="{FF2B5EF4-FFF2-40B4-BE49-F238E27FC236}">
                <a16:creationId xmlns:a16="http://schemas.microsoft.com/office/drawing/2014/main" id="{5B7FE758-662A-BFA1-2FFC-C559B67C2298}"/>
              </a:ext>
            </a:extLst>
          </p:cNvPr>
          <p:cNvSpPr/>
          <p:nvPr/>
        </p:nvSpPr>
        <p:spPr>
          <a:xfrm>
            <a:off x="4036154" y="460457"/>
            <a:ext cx="7159459" cy="707886"/>
          </a:xfrm>
          <a:prstGeom prst="rect">
            <a:avLst/>
          </a:prstGeom>
          <a:noFill/>
        </p:spPr>
        <p:txBody>
          <a:bodyPr wrap="none" lIns="91440" tIns="45720" rIns="91440" bIns="45720">
            <a:spAutoFit/>
          </a:bodyPr>
          <a:lstStyle/>
          <a:p>
            <a:pPr algn="ctr"/>
            <a:r>
              <a:rPr lang="en-US" sz="4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Local Education Code - Workplan</a:t>
            </a:r>
          </a:p>
        </p:txBody>
      </p:sp>
      <p:pic>
        <p:nvPicPr>
          <p:cNvPr id="10" name="Graphic 9">
            <a:extLst>
              <a:ext uri="{FF2B5EF4-FFF2-40B4-BE49-F238E27FC236}">
                <a16:creationId xmlns:a16="http://schemas.microsoft.com/office/drawing/2014/main" id="{64233BD1-4CA2-3041-D9A9-F8058D87CCF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515262" y="4277767"/>
            <a:ext cx="2558015" cy="2580233"/>
          </a:xfrm>
          <a:prstGeom prst="rect">
            <a:avLst/>
          </a:prstGeom>
        </p:spPr>
      </p:pic>
      <p:grpSp>
        <p:nvGrpSpPr>
          <p:cNvPr id="11" name="Group 10">
            <a:extLst>
              <a:ext uri="{FF2B5EF4-FFF2-40B4-BE49-F238E27FC236}">
                <a16:creationId xmlns:a16="http://schemas.microsoft.com/office/drawing/2014/main" id="{2EFF93E0-57D3-3D0C-EBED-71AA6173754A}"/>
              </a:ext>
            </a:extLst>
          </p:cNvPr>
          <p:cNvGrpSpPr/>
          <p:nvPr/>
        </p:nvGrpSpPr>
        <p:grpSpPr>
          <a:xfrm>
            <a:off x="10280469" y="4784158"/>
            <a:ext cx="1749447" cy="1716597"/>
            <a:chOff x="1484518" y="4626684"/>
            <a:chExt cx="3085770" cy="2364666"/>
          </a:xfrm>
        </p:grpSpPr>
        <p:pic>
          <p:nvPicPr>
            <p:cNvPr id="12" name="Graphic 11">
              <a:extLst>
                <a:ext uri="{FF2B5EF4-FFF2-40B4-BE49-F238E27FC236}">
                  <a16:creationId xmlns:a16="http://schemas.microsoft.com/office/drawing/2014/main" id="{F889F27E-4EC1-0A80-0AC1-4556965A3EC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638003" y="5588953"/>
              <a:ext cx="2932285" cy="1402397"/>
            </a:xfrm>
            <a:prstGeom prst="rect">
              <a:avLst/>
            </a:prstGeom>
          </p:spPr>
        </p:pic>
        <p:pic>
          <p:nvPicPr>
            <p:cNvPr id="13" name="Graphic 12">
              <a:extLst>
                <a:ext uri="{FF2B5EF4-FFF2-40B4-BE49-F238E27FC236}">
                  <a16:creationId xmlns:a16="http://schemas.microsoft.com/office/drawing/2014/main" id="{70789E6E-598F-2091-2B1F-B58184C4EF0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528777" y="5271280"/>
              <a:ext cx="2677303" cy="1657378"/>
            </a:xfrm>
            <a:prstGeom prst="rect">
              <a:avLst/>
            </a:prstGeom>
          </p:spPr>
        </p:pic>
        <p:pic>
          <p:nvPicPr>
            <p:cNvPr id="14" name="Graphic 13">
              <a:extLst>
                <a:ext uri="{FF2B5EF4-FFF2-40B4-BE49-F238E27FC236}">
                  <a16:creationId xmlns:a16="http://schemas.microsoft.com/office/drawing/2014/main" id="{31F177B0-4BBB-78B5-1F85-82051CE06D6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484518" y="4626684"/>
              <a:ext cx="2082347" cy="2209838"/>
            </a:xfrm>
            <a:prstGeom prst="rect">
              <a:avLst/>
            </a:prstGeom>
          </p:spPr>
        </p:pic>
      </p:grpSp>
      <p:pic>
        <p:nvPicPr>
          <p:cNvPr id="15" name="Graphic 14">
            <a:extLst>
              <a:ext uri="{FF2B5EF4-FFF2-40B4-BE49-F238E27FC236}">
                <a16:creationId xmlns:a16="http://schemas.microsoft.com/office/drawing/2014/main" id="{DDFBF45D-121E-0076-857F-5B4D1040C364}"/>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132584" y="2992182"/>
            <a:ext cx="1940693" cy="2025944"/>
          </a:xfrm>
          <a:prstGeom prst="rect">
            <a:avLst/>
          </a:prstGeom>
        </p:spPr>
      </p:pic>
      <p:pic>
        <p:nvPicPr>
          <p:cNvPr id="16" name="Graphic 15">
            <a:extLst>
              <a:ext uri="{FF2B5EF4-FFF2-40B4-BE49-F238E27FC236}">
                <a16:creationId xmlns:a16="http://schemas.microsoft.com/office/drawing/2014/main" id="{E7FD9959-BD23-352B-D1BA-F7C9C86FB4C9}"/>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171151" y="4615840"/>
            <a:ext cx="2338744" cy="2338744"/>
          </a:xfrm>
          <a:prstGeom prst="rect">
            <a:avLst/>
          </a:prstGeom>
        </p:spPr>
      </p:pic>
    </p:spTree>
    <p:extLst>
      <p:ext uri="{BB962C8B-B14F-4D97-AF65-F5344CB8AC3E}">
        <p14:creationId xmlns:p14="http://schemas.microsoft.com/office/powerpoint/2010/main" val="1725033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2AC555-6BDD-F062-15DF-E38A5094DFE0}"/>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E6BA6B7C-5F20-A568-62BD-9D31123EB699}"/>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900" b="1">
                <a:solidFill>
                  <a:srgbClr val="000000"/>
                </a:solidFill>
              </a:rPr>
              <a:t>What is one action communities can begin now to prepare for Education Jurisdiction?</a:t>
            </a:r>
            <a:endParaRPr lang="en-CA" sz="3900" b="1">
              <a:solidFill>
                <a:srgbClr val="000000"/>
              </a:solidFill>
            </a:endParaRPr>
          </a:p>
        </p:txBody>
      </p:sp>
      <p:sp>
        <p:nvSpPr>
          <p:cNvPr id="4" name="Rectangle 3">
            <a:extLst>
              <a:ext uri="{FF2B5EF4-FFF2-40B4-BE49-F238E27FC236}">
                <a16:creationId xmlns:a16="http://schemas.microsoft.com/office/drawing/2014/main" id="{32B50F8B-AB09-F838-A11A-3DA4112CD945}"/>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CA" sz="2600">
              <a:solidFill>
                <a:srgbClr val="FFFFFF"/>
              </a:solidFill>
            </a:endParaRPr>
          </a:p>
        </p:txBody>
      </p:sp>
      <p:pic>
        <p:nvPicPr>
          <p:cNvPr id="6" name="Graphic 5">
            <a:extLst>
              <a:ext uri="{FF2B5EF4-FFF2-40B4-BE49-F238E27FC236}">
                <a16:creationId xmlns:a16="http://schemas.microsoft.com/office/drawing/2014/main" id="{A2C5FBAB-FB5B-36B9-3EB3-5DAFFBA347B9}"/>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2C0407D3-09A3-5A1B-12F1-933C8EC01F8E}"/>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CA" sz="2200">
              <a:solidFill>
                <a:srgbClr val="198038"/>
              </a:solidFill>
            </a:endParaRPr>
          </a:p>
        </p:txBody>
      </p:sp>
      <p:pic>
        <p:nvPicPr>
          <p:cNvPr id="9" name="Graphic 8">
            <a:extLst>
              <a:ext uri="{FF2B5EF4-FFF2-40B4-BE49-F238E27FC236}">
                <a16:creationId xmlns:a16="http://schemas.microsoft.com/office/drawing/2014/main" id="{411BBBC1-1DAB-4A0B-FD5D-D301AC3A652B}"/>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3482048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2BC28-AB99-042E-9C24-E1FF2B8788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DE758C-17A1-8735-08AF-74AAD1553CA7}"/>
              </a:ext>
            </a:extLst>
          </p:cNvPr>
          <p:cNvSpPr txBox="1"/>
          <p:nvPr/>
        </p:nvSpPr>
        <p:spPr>
          <a:xfrm>
            <a:off x="174811" y="559967"/>
            <a:ext cx="10609730" cy="6063198"/>
          </a:xfrm>
          <a:prstGeom prst="rect">
            <a:avLst/>
          </a:prstGeom>
          <a:noFill/>
        </p:spPr>
        <p:txBody>
          <a:bodyPr wrap="square" rtlCol="0">
            <a:spAutoFit/>
          </a:bodyPr>
          <a:lstStyle/>
          <a:p>
            <a:pPr lvl="0">
              <a:lnSpc>
                <a:spcPct val="200000"/>
              </a:lnSpc>
              <a:defRPr/>
            </a:pPr>
            <a:r>
              <a:rPr lang="en-US" sz="2800" b="1" dirty="0">
                <a:solidFill>
                  <a:srgbClr val="FFFFFF"/>
                </a:solidFill>
              </a:rPr>
              <a:t>Voices in Action (Law-making) Group Activity </a:t>
            </a:r>
          </a:p>
          <a:p>
            <a:pPr marL="800100" lvl="1" indent="-342900">
              <a:lnSpc>
                <a:spcPct val="200000"/>
              </a:lnSpc>
              <a:buFont typeface="Wingdings" panose="05000000000000000000" pitchFamily="2" charset="2"/>
              <a:buChar char="Ø"/>
              <a:defRPr/>
            </a:pPr>
            <a:r>
              <a:rPr lang="en-US" sz="2000" b="1" dirty="0">
                <a:solidFill>
                  <a:srgbClr val="FFFFFF"/>
                </a:solidFill>
              </a:rPr>
              <a:t>Dream It! – Name and draw or describe your ideal education system</a:t>
            </a:r>
          </a:p>
          <a:p>
            <a:pPr marL="800100" lvl="1" indent="-342900">
              <a:lnSpc>
                <a:spcPct val="200000"/>
              </a:lnSpc>
              <a:buFont typeface="Wingdings" panose="05000000000000000000" pitchFamily="2" charset="2"/>
              <a:buChar char="Ø"/>
              <a:defRPr/>
            </a:pPr>
            <a:r>
              <a:rPr lang="en-US" sz="2000" b="1" dirty="0">
                <a:solidFill>
                  <a:srgbClr val="FFFFFF"/>
                </a:solidFill>
              </a:rPr>
              <a:t>Make It Fair – Create 3-5 education system rules or laws</a:t>
            </a:r>
          </a:p>
          <a:p>
            <a:pPr marL="800100" lvl="1" indent="-342900">
              <a:lnSpc>
                <a:spcPct val="200000"/>
              </a:lnSpc>
              <a:buFont typeface="Wingdings" panose="05000000000000000000" pitchFamily="2" charset="2"/>
              <a:buChar char="Ø"/>
              <a:defRPr/>
            </a:pPr>
            <a:r>
              <a:rPr lang="en-US" sz="2000" b="1" dirty="0">
                <a:solidFill>
                  <a:srgbClr val="FFFFFF"/>
                </a:solidFill>
              </a:rPr>
              <a:t>Include All – Who should help make decisions?</a:t>
            </a:r>
          </a:p>
          <a:p>
            <a:pPr marL="800100" lvl="1" indent="-342900">
              <a:lnSpc>
                <a:spcPct val="200000"/>
              </a:lnSpc>
              <a:buFont typeface="Wingdings" panose="05000000000000000000" pitchFamily="2" charset="2"/>
              <a:buChar char="Ø"/>
              <a:defRPr/>
            </a:pPr>
            <a:r>
              <a:rPr lang="en-US" sz="2000" b="1" dirty="0">
                <a:solidFill>
                  <a:srgbClr val="FFFFFF"/>
                </a:solidFill>
              </a:rPr>
              <a:t>Ratify It! – Sign and present your “Education Code Poster”</a:t>
            </a:r>
          </a:p>
          <a:p>
            <a:pPr marL="800100" lvl="1" indent="-342900">
              <a:lnSpc>
                <a:spcPct val="200000"/>
              </a:lnSpc>
              <a:buFont typeface="Wingdings" panose="05000000000000000000" pitchFamily="2" charset="2"/>
              <a:buChar char="Ø"/>
              <a:defRPr/>
            </a:pPr>
            <a:r>
              <a:rPr lang="en-US" sz="2000" b="1" dirty="0">
                <a:solidFill>
                  <a:srgbClr val="FFFFFF"/>
                </a:solidFill>
              </a:rPr>
              <a:t>Wrap-Up: Review each groups posters and display posters for a mini “Education Gallery Walk” </a:t>
            </a:r>
            <a:endParaRPr lang="en-CA" sz="2000" b="1" dirty="0">
              <a:solidFill>
                <a:srgbClr val="FFFFFF"/>
              </a:solidFill>
            </a:endParaRPr>
          </a:p>
          <a:p>
            <a:pPr marL="1714500" lvl="3" indent="-342900">
              <a:buFont typeface="Wingdings" panose="05000000000000000000" pitchFamily="2" charset="2"/>
              <a:buChar char="v"/>
            </a:pPr>
            <a:endParaRPr lang="en-CA" sz="2000" b="1" dirty="0"/>
          </a:p>
          <a:p>
            <a:endParaRPr lang="en-CA" b="1" dirty="0"/>
          </a:p>
          <a:p>
            <a:endParaRPr lang="en-CA" b="1" dirty="0"/>
          </a:p>
          <a:p>
            <a:endParaRPr lang="en-CA" b="1" dirty="0"/>
          </a:p>
          <a:p>
            <a:endParaRPr lang="en-CA" dirty="0"/>
          </a:p>
        </p:txBody>
      </p:sp>
      <p:pic>
        <p:nvPicPr>
          <p:cNvPr id="4" name="Graphic 3" descr="Group brainstorm with solid fill">
            <a:extLst>
              <a:ext uri="{FF2B5EF4-FFF2-40B4-BE49-F238E27FC236}">
                <a16:creationId xmlns:a16="http://schemas.microsoft.com/office/drawing/2014/main" id="{E6C623C3-2C1A-DE6D-069C-9BFE9311B3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99945" y="2622176"/>
            <a:ext cx="3449255" cy="4235824"/>
          </a:xfrm>
          <a:prstGeom prst="rect">
            <a:avLst/>
          </a:prstGeom>
        </p:spPr>
      </p:pic>
    </p:spTree>
    <p:extLst>
      <p:ext uri="{BB962C8B-B14F-4D97-AF65-F5344CB8AC3E}">
        <p14:creationId xmlns:p14="http://schemas.microsoft.com/office/powerpoint/2010/main" val="2717953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0016AA5-1EE2-C8EE-56EC-31352B33EF4F}"/>
              </a:ext>
            </a:extLst>
          </p:cNvPr>
          <p:cNvSpPr txBox="1"/>
          <p:nvPr/>
        </p:nvSpPr>
        <p:spPr>
          <a:xfrm>
            <a:off x="282540" y="2332849"/>
            <a:ext cx="9606774" cy="3970318"/>
          </a:xfrm>
          <a:prstGeom prst="rect">
            <a:avLst/>
          </a:prstGeom>
          <a:noFill/>
        </p:spPr>
        <p:txBody>
          <a:bodyPr wrap="square">
            <a:spAutoFit/>
          </a:bodyPr>
          <a:lstStyle/>
          <a:p>
            <a:r>
              <a:rPr lang="en-CA" sz="2400" dirty="0">
                <a:solidFill>
                  <a:schemeClr val="bg1"/>
                </a:solidFill>
                <a:latin typeface="Adelle" panose="02000503060000020004"/>
              </a:rPr>
              <a:t>Skylene Metatawabin – Strategic Advancement Capacity Coordinator  </a:t>
            </a:r>
          </a:p>
          <a:p>
            <a:r>
              <a:rPr lang="en-CA" sz="2400" dirty="0">
                <a:solidFill>
                  <a:schemeClr val="bg1"/>
                </a:solidFill>
                <a:latin typeface="Adelle" panose="02000503060000020004"/>
              </a:rPr>
              <a:t>807.625.4641 | smetatawabin@nan.ca</a:t>
            </a:r>
          </a:p>
          <a:p>
            <a:r>
              <a:rPr lang="en-CA" sz="2400" dirty="0">
                <a:solidFill>
                  <a:schemeClr val="bg1"/>
                </a:solidFill>
                <a:latin typeface="Adelle" panose="02000503060000020004"/>
              </a:rPr>
              <a:t> </a:t>
            </a:r>
          </a:p>
          <a:p>
            <a:r>
              <a:rPr lang="en-CA" sz="2400" dirty="0">
                <a:solidFill>
                  <a:schemeClr val="bg1"/>
                </a:solidFill>
                <a:latin typeface="Adelle" panose="02000503060000020004"/>
              </a:rPr>
              <a:t>Nishnawbe Aski Nation </a:t>
            </a:r>
          </a:p>
          <a:p>
            <a:r>
              <a:rPr lang="en-CA" sz="2400" dirty="0">
                <a:solidFill>
                  <a:schemeClr val="bg1"/>
                </a:solidFill>
                <a:latin typeface="Adelle" panose="02000503060000020004"/>
              </a:rPr>
              <a:t>Office 807.623.8228  Fax 807.623.7730 </a:t>
            </a:r>
          </a:p>
          <a:p>
            <a:r>
              <a:rPr lang="en-CA" sz="2400" dirty="0">
                <a:solidFill>
                  <a:schemeClr val="bg1"/>
                </a:solidFill>
                <a:latin typeface="Adelle" panose="02000503060000020004"/>
              </a:rPr>
              <a:t>100 Back Street Rd., Unit 200  </a:t>
            </a:r>
          </a:p>
          <a:p>
            <a:r>
              <a:rPr lang="en-CA" sz="2400" dirty="0">
                <a:solidFill>
                  <a:schemeClr val="bg1"/>
                </a:solidFill>
                <a:latin typeface="Adelle" panose="02000503060000020004"/>
              </a:rPr>
              <a:t>Thunder Bay, ON   P7J 1L2 </a:t>
            </a:r>
          </a:p>
          <a:p>
            <a:r>
              <a:rPr lang="en-CA" sz="2400" dirty="0">
                <a:solidFill>
                  <a:schemeClr val="bg1"/>
                </a:solidFill>
                <a:latin typeface="Adelle" panose="02000503060000020004"/>
              </a:rPr>
              <a:t> </a:t>
            </a:r>
          </a:p>
          <a:p>
            <a:r>
              <a:rPr lang="en-CA" sz="2400" dirty="0">
                <a:solidFill>
                  <a:schemeClr val="bg1"/>
                </a:solidFill>
                <a:latin typeface="Adelle" panose="02000503060000020004"/>
              </a:rPr>
              <a:t>www.nan.ca             </a:t>
            </a:r>
          </a:p>
          <a:p>
            <a:r>
              <a:rPr lang="en-CA" dirty="0"/>
              <a:t> </a:t>
            </a:r>
          </a:p>
          <a:p>
            <a:r>
              <a:rPr lang="en-CA" dirty="0"/>
              <a:t> </a:t>
            </a:r>
          </a:p>
        </p:txBody>
      </p:sp>
      <p:sp>
        <p:nvSpPr>
          <p:cNvPr id="2" name="TextBox 1">
            <a:extLst>
              <a:ext uri="{FF2B5EF4-FFF2-40B4-BE49-F238E27FC236}">
                <a16:creationId xmlns:a16="http://schemas.microsoft.com/office/drawing/2014/main" id="{101A7847-D69E-4AE0-87CB-50981CAFE838}"/>
              </a:ext>
            </a:extLst>
          </p:cNvPr>
          <p:cNvSpPr txBox="1"/>
          <p:nvPr/>
        </p:nvSpPr>
        <p:spPr>
          <a:xfrm>
            <a:off x="274571" y="895136"/>
            <a:ext cx="7139910" cy="1015663"/>
          </a:xfrm>
          <a:prstGeom prst="rect">
            <a:avLst/>
          </a:prstGeom>
          <a:noFill/>
        </p:spPr>
        <p:txBody>
          <a:bodyPr wrap="square" rtlCol="0">
            <a:spAutoFit/>
          </a:bodyPr>
          <a:lstStyle/>
          <a:p>
            <a:r>
              <a:rPr lang="en-US" sz="4000" b="1" dirty="0">
                <a:solidFill>
                  <a:schemeClr val="bg1">
                    <a:lumMod val="95000"/>
                  </a:schemeClr>
                </a:solidFill>
                <a:latin typeface="Adelle" panose="02000503060000020004"/>
                <a:ea typeface="Calibri" panose="020F0502020204030204" pitchFamily="34" charset="0"/>
                <a:cs typeface="Times New Roman" panose="02020603050405020304" pitchFamily="18" charset="0"/>
              </a:rPr>
              <a:t>Chi-</a:t>
            </a:r>
            <a:r>
              <a:rPr lang="en-US" sz="4000" b="1" dirty="0" err="1">
                <a:solidFill>
                  <a:schemeClr val="bg1">
                    <a:lumMod val="95000"/>
                  </a:schemeClr>
                </a:solidFill>
                <a:latin typeface="Adelle" panose="02000503060000020004"/>
                <a:ea typeface="Calibri" panose="020F0502020204030204" pitchFamily="34" charset="0"/>
                <a:cs typeface="Times New Roman" panose="02020603050405020304" pitchFamily="18" charset="0"/>
              </a:rPr>
              <a:t>Miigwetch</a:t>
            </a:r>
            <a:endParaRPr lang="en-US" sz="4000" b="1" dirty="0">
              <a:solidFill>
                <a:schemeClr val="bg1">
                  <a:lumMod val="95000"/>
                </a:schemeClr>
              </a:solidFill>
              <a:latin typeface="Adelle" panose="02000503060000020004"/>
              <a:ea typeface="Calibri" panose="020F0502020204030204" pitchFamily="34" charset="0"/>
              <a:cs typeface="Times New Roman" panose="02020603050405020304" pitchFamily="18" charset="0"/>
            </a:endParaRPr>
          </a:p>
          <a:p>
            <a:r>
              <a:rPr lang="en-US" sz="2000" dirty="0">
                <a:solidFill>
                  <a:schemeClr val="bg1"/>
                </a:solidFill>
              </a:rPr>
              <a:t>Together, we’re building the future of education for our Nations.</a:t>
            </a:r>
            <a:endParaRPr lang="en-US" sz="2000" b="1" dirty="0">
              <a:solidFill>
                <a:schemeClr val="bg1"/>
              </a:solidFill>
              <a:latin typeface="Adelle" panose="02000503060000020004"/>
              <a:ea typeface="Calibri" panose="020F0502020204030204" pitchFamily="34" charset="0"/>
              <a:cs typeface="Times New Roman" panose="02020603050405020304" pitchFamily="18" charset="0"/>
            </a:endParaRPr>
          </a:p>
        </p:txBody>
      </p:sp>
      <p:pic>
        <p:nvPicPr>
          <p:cNvPr id="11" name="Graphic 10">
            <a:extLst>
              <a:ext uri="{FF2B5EF4-FFF2-40B4-BE49-F238E27FC236}">
                <a16:creationId xmlns:a16="http://schemas.microsoft.com/office/drawing/2014/main" id="{C71C1479-F5B6-41E7-A378-A040CBEAE23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14481" y="2820704"/>
            <a:ext cx="4949667" cy="4949667"/>
          </a:xfrm>
          <a:prstGeom prst="rect">
            <a:avLst/>
          </a:prstGeom>
        </p:spPr>
      </p:pic>
      <p:grpSp>
        <p:nvGrpSpPr>
          <p:cNvPr id="12" name="Group 11">
            <a:extLst>
              <a:ext uri="{FF2B5EF4-FFF2-40B4-BE49-F238E27FC236}">
                <a16:creationId xmlns:a16="http://schemas.microsoft.com/office/drawing/2014/main" id="{0732BE8A-A03F-478E-BF06-12454EB60FBF}"/>
              </a:ext>
            </a:extLst>
          </p:cNvPr>
          <p:cNvGrpSpPr/>
          <p:nvPr/>
        </p:nvGrpSpPr>
        <p:grpSpPr>
          <a:xfrm>
            <a:off x="8145931" y="3787507"/>
            <a:ext cx="4001192" cy="3142211"/>
            <a:chOff x="1484518" y="4626684"/>
            <a:chExt cx="3085770" cy="2364666"/>
          </a:xfrm>
        </p:grpSpPr>
        <p:pic>
          <p:nvPicPr>
            <p:cNvPr id="14" name="Graphic 13">
              <a:extLst>
                <a:ext uri="{FF2B5EF4-FFF2-40B4-BE49-F238E27FC236}">
                  <a16:creationId xmlns:a16="http://schemas.microsoft.com/office/drawing/2014/main" id="{7320194F-4CBE-4565-A4C6-821247D82D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38003" y="5588953"/>
              <a:ext cx="2932285" cy="1402397"/>
            </a:xfrm>
            <a:prstGeom prst="rect">
              <a:avLst/>
            </a:prstGeom>
          </p:spPr>
        </p:pic>
        <p:pic>
          <p:nvPicPr>
            <p:cNvPr id="15" name="Graphic 14">
              <a:extLst>
                <a:ext uri="{FF2B5EF4-FFF2-40B4-BE49-F238E27FC236}">
                  <a16:creationId xmlns:a16="http://schemas.microsoft.com/office/drawing/2014/main" id="{BA497212-1CDD-448F-95A1-9AC2478C57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28777" y="5271280"/>
              <a:ext cx="2677303" cy="1657378"/>
            </a:xfrm>
            <a:prstGeom prst="rect">
              <a:avLst/>
            </a:prstGeom>
          </p:spPr>
        </p:pic>
        <p:pic>
          <p:nvPicPr>
            <p:cNvPr id="16" name="Graphic 15">
              <a:extLst>
                <a:ext uri="{FF2B5EF4-FFF2-40B4-BE49-F238E27FC236}">
                  <a16:creationId xmlns:a16="http://schemas.microsoft.com/office/drawing/2014/main" id="{3DEB98C6-EBA0-41F9-8ED8-CC5B8B1F078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84518" y="4626684"/>
              <a:ext cx="2082347" cy="2209838"/>
            </a:xfrm>
            <a:prstGeom prst="rect">
              <a:avLst/>
            </a:prstGeom>
          </p:spPr>
        </p:pic>
      </p:grpSp>
      <p:sp>
        <p:nvSpPr>
          <p:cNvPr id="13" name="TextBox 12">
            <a:extLst>
              <a:ext uri="{FF2B5EF4-FFF2-40B4-BE49-F238E27FC236}">
                <a16:creationId xmlns:a16="http://schemas.microsoft.com/office/drawing/2014/main" id="{36D583C2-B480-4996-A144-82DACF8FCD17}"/>
              </a:ext>
            </a:extLst>
          </p:cNvPr>
          <p:cNvSpPr txBox="1"/>
          <p:nvPr/>
        </p:nvSpPr>
        <p:spPr>
          <a:xfrm>
            <a:off x="8952753" y="2988237"/>
            <a:ext cx="3179483" cy="4708853"/>
          </a:xfrm>
          <a:prstGeom prst="rect">
            <a:avLst/>
          </a:prstGeom>
          <a:noFill/>
        </p:spPr>
        <p:txBody>
          <a:bodyPr wrap="square" rtlCol="0">
            <a:spAutoFit/>
          </a:bodyPr>
          <a:lstStyle/>
          <a:p>
            <a:r>
              <a:rPr lang="en-US" sz="29999" b="1" dirty="0">
                <a:solidFill>
                  <a:srgbClr val="5C7B76"/>
                </a:solidFill>
              </a:rPr>
              <a:t>?</a:t>
            </a:r>
            <a:endParaRPr lang="en-CA" sz="29999" b="1" dirty="0">
              <a:solidFill>
                <a:srgbClr val="5C7B76"/>
              </a:solidFill>
            </a:endParaRPr>
          </a:p>
        </p:txBody>
      </p:sp>
      <p:pic>
        <p:nvPicPr>
          <p:cNvPr id="8" name="Picture 7" descr="A yellow smiley face with black eyes and teeth&#10;&#10;AI-generated content may be incorrect.">
            <a:extLst>
              <a:ext uri="{FF2B5EF4-FFF2-40B4-BE49-F238E27FC236}">
                <a16:creationId xmlns:a16="http://schemas.microsoft.com/office/drawing/2014/main" id="{CA5BDE3A-09DC-EB25-C918-7D55EE813676}"/>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flipH="1">
            <a:off x="3698590" y="730819"/>
            <a:ext cx="778079" cy="707886"/>
          </a:xfrm>
          <a:prstGeom prst="rect">
            <a:avLst/>
          </a:prstGeom>
        </p:spPr>
      </p:pic>
    </p:spTree>
    <p:extLst>
      <p:ext uri="{BB962C8B-B14F-4D97-AF65-F5344CB8AC3E}">
        <p14:creationId xmlns:p14="http://schemas.microsoft.com/office/powerpoint/2010/main" val="44526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74123A-D77B-49FF-5F44-BC0D222BEBD0}"/>
              </a:ext>
            </a:extLst>
          </p:cNvPr>
          <p:cNvSpPr txBox="1"/>
          <p:nvPr/>
        </p:nvSpPr>
        <p:spPr>
          <a:xfrm>
            <a:off x="1587732" y="2402687"/>
            <a:ext cx="7238072" cy="5355312"/>
          </a:xfrm>
          <a:prstGeom prst="rect">
            <a:avLst/>
          </a:prstGeom>
          <a:noFill/>
        </p:spPr>
        <p:txBody>
          <a:bodyPr wrap="none" rtlCol="0">
            <a:spAutoFit/>
          </a:bodyPr>
          <a:lstStyle/>
          <a:p>
            <a:endParaRPr lang="en-US" dirty="0"/>
          </a:p>
          <a:p>
            <a:pPr marL="457200" indent="-457200">
              <a:buAutoNum type="arabicPeriod"/>
            </a:pPr>
            <a:r>
              <a:rPr lang="en-US" sz="2400" dirty="0"/>
              <a:t>Education Jurisdiction</a:t>
            </a:r>
          </a:p>
          <a:p>
            <a:pPr marL="457200" indent="-457200">
              <a:buAutoNum type="arabicPeriod"/>
            </a:pPr>
            <a:r>
              <a:rPr lang="en-US" sz="2400" dirty="0"/>
              <a:t>Why it matters</a:t>
            </a:r>
          </a:p>
          <a:p>
            <a:pPr marL="457200" indent="-457200">
              <a:buAutoNum type="arabicPeriod"/>
            </a:pPr>
            <a:r>
              <a:rPr lang="en-US" sz="2400" dirty="0"/>
              <a:t>Regional Education Agreements</a:t>
            </a:r>
          </a:p>
          <a:p>
            <a:pPr marL="457200" indent="-457200">
              <a:buAutoNum type="arabicPeriod"/>
            </a:pPr>
            <a:r>
              <a:rPr lang="en-US" sz="2400" dirty="0"/>
              <a:t>Our Pathway to Education Jurisdiction </a:t>
            </a:r>
          </a:p>
          <a:p>
            <a:pPr marL="457200" indent="-457200">
              <a:buAutoNum type="arabicPeriod"/>
            </a:pPr>
            <a:r>
              <a:rPr lang="en-US" sz="2400" dirty="0"/>
              <a:t>Important </a:t>
            </a:r>
          </a:p>
          <a:p>
            <a:pPr marL="457200" indent="-457200">
              <a:buAutoNum type="arabicPeriod"/>
            </a:pPr>
            <a:r>
              <a:rPr lang="en-US" sz="2400" dirty="0"/>
              <a:t>Territory Wide Education System (TWES) Framework</a:t>
            </a:r>
          </a:p>
          <a:p>
            <a:pPr marL="457200" indent="-457200">
              <a:buAutoNum type="arabicPeriod"/>
            </a:pPr>
            <a:r>
              <a:rPr lang="en-US" sz="2400" dirty="0"/>
              <a:t>Comparing other First Nation education systems</a:t>
            </a:r>
          </a:p>
          <a:p>
            <a:pPr marL="457200" indent="-457200">
              <a:buAutoNum type="arabicPeriod"/>
            </a:pPr>
            <a:r>
              <a:rPr lang="en-US" sz="2400" dirty="0"/>
              <a:t>A Pathway to Law-Making </a:t>
            </a:r>
          </a:p>
          <a:p>
            <a:pPr marL="342900" indent="-342900">
              <a:buAutoNum type="arabicPeriod"/>
            </a:pPr>
            <a:r>
              <a:rPr lang="en-US" sz="2400" dirty="0"/>
              <a:t> Voices in Action Activity </a:t>
            </a:r>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pPr marL="342900" indent="-342900">
              <a:buAutoNum type="arabicPeriod"/>
            </a:pPr>
            <a:endParaRPr lang="en-US" dirty="0"/>
          </a:p>
          <a:p>
            <a:pPr marL="342900" indent="-342900">
              <a:buAutoNum type="arabicPeriod"/>
            </a:pPr>
            <a:endParaRPr lang="en-CA" dirty="0"/>
          </a:p>
        </p:txBody>
      </p:sp>
      <p:sp>
        <p:nvSpPr>
          <p:cNvPr id="3" name="Rectangle 2">
            <a:extLst>
              <a:ext uri="{FF2B5EF4-FFF2-40B4-BE49-F238E27FC236}">
                <a16:creationId xmlns:a16="http://schemas.microsoft.com/office/drawing/2014/main" id="{D8BF3BD1-2CA8-6893-0E50-DE9EECB93D73}"/>
              </a:ext>
            </a:extLst>
          </p:cNvPr>
          <p:cNvSpPr/>
          <p:nvPr/>
        </p:nvSpPr>
        <p:spPr>
          <a:xfrm>
            <a:off x="1163054" y="1662237"/>
            <a:ext cx="2849947" cy="923330"/>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Overview</a:t>
            </a:r>
            <a:endParaRPr lang="en-CA"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74157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DC05A1-A4AA-4751-E5E2-FDD12CAAD6AA}"/>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B17E5CB3-9FED-30E8-C2E3-278BD9895E16}"/>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500" b="1">
                <a:solidFill>
                  <a:srgbClr val="000000"/>
                </a:solidFill>
              </a:rPr>
              <a:t>When you hear the words Education Jurisdiction, what is the first word that comes to mind?</a:t>
            </a:r>
            <a:endParaRPr lang="en-CA" sz="3500" b="1">
              <a:solidFill>
                <a:srgbClr val="000000"/>
              </a:solidFill>
            </a:endParaRPr>
          </a:p>
        </p:txBody>
      </p:sp>
      <p:sp>
        <p:nvSpPr>
          <p:cNvPr id="4" name="Rectangle 3">
            <a:extLst>
              <a:ext uri="{FF2B5EF4-FFF2-40B4-BE49-F238E27FC236}">
                <a16:creationId xmlns:a16="http://schemas.microsoft.com/office/drawing/2014/main" id="{7BF1525C-7451-B0D3-2CE5-8B3D55C75E58}"/>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CA" sz="2600">
              <a:solidFill>
                <a:srgbClr val="FFFFFF"/>
              </a:solidFill>
            </a:endParaRPr>
          </a:p>
        </p:txBody>
      </p:sp>
      <p:pic>
        <p:nvPicPr>
          <p:cNvPr id="6" name="Graphic 5">
            <a:extLst>
              <a:ext uri="{FF2B5EF4-FFF2-40B4-BE49-F238E27FC236}">
                <a16:creationId xmlns:a16="http://schemas.microsoft.com/office/drawing/2014/main" id="{1A9884D6-76B5-7652-CBD5-E67467A77B84}"/>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7A0811F4-895B-E110-EC9C-19E7BC892694}"/>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CA" sz="2200">
              <a:solidFill>
                <a:srgbClr val="198038"/>
              </a:solidFill>
            </a:endParaRPr>
          </a:p>
        </p:txBody>
      </p:sp>
      <p:pic>
        <p:nvPicPr>
          <p:cNvPr id="9" name="Graphic 8">
            <a:extLst>
              <a:ext uri="{FF2B5EF4-FFF2-40B4-BE49-F238E27FC236}">
                <a16:creationId xmlns:a16="http://schemas.microsoft.com/office/drawing/2014/main" id="{74484F42-FBCF-18ED-70AE-5636546BD9AD}"/>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684164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78A964C0-C79E-BD94-906C-97CD6741CD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00571" y="4911681"/>
            <a:ext cx="3220228" cy="2289425"/>
          </a:xfrm>
          <a:prstGeom prst="rect">
            <a:avLst/>
          </a:prstGeom>
        </p:spPr>
      </p:pic>
      <p:pic>
        <p:nvPicPr>
          <p:cNvPr id="12" name="Graphic 11">
            <a:extLst>
              <a:ext uri="{FF2B5EF4-FFF2-40B4-BE49-F238E27FC236}">
                <a16:creationId xmlns:a16="http://schemas.microsoft.com/office/drawing/2014/main" id="{39BEE7C2-E170-48A3-DE6A-A354E9CDAD6A}"/>
              </a:ext>
            </a:extLst>
          </p:cNvPr>
          <p:cNvPicPr>
            <a:picLocks noChangeAspect="1"/>
          </p:cNvPicPr>
          <p:nvPr/>
        </p:nvPicPr>
        <p:blipFill>
          <a:blip>
            <a:alphaModFix amt="50000"/>
            <a:extLst>
              <a:ext uri="{96DAC541-7B7A-43D3-8B79-37D633B846F1}">
                <asvg:svgBlip xmlns:asvg="http://schemas.microsoft.com/office/drawing/2016/SVG/main" r:embed="rId4"/>
              </a:ext>
            </a:extLst>
          </a:blip>
          <a:stretch>
            <a:fillRect/>
          </a:stretch>
        </p:blipFill>
        <p:spPr>
          <a:xfrm>
            <a:off x="8259125" y="3632664"/>
            <a:ext cx="2286000" cy="1621474"/>
          </a:xfrm>
          <a:prstGeom prst="rect">
            <a:avLst/>
          </a:prstGeom>
        </p:spPr>
      </p:pic>
      <p:sp>
        <p:nvSpPr>
          <p:cNvPr id="8" name="TextBox 7">
            <a:extLst>
              <a:ext uri="{FF2B5EF4-FFF2-40B4-BE49-F238E27FC236}">
                <a16:creationId xmlns:a16="http://schemas.microsoft.com/office/drawing/2014/main" id="{58E86BDF-5B79-5410-542A-0F5181AB54F3}"/>
              </a:ext>
            </a:extLst>
          </p:cNvPr>
          <p:cNvSpPr txBox="1"/>
          <p:nvPr/>
        </p:nvSpPr>
        <p:spPr>
          <a:xfrm>
            <a:off x="322945" y="1808611"/>
            <a:ext cx="6074051" cy="3693319"/>
          </a:xfrm>
          <a:prstGeom prst="rect">
            <a:avLst/>
          </a:prstGeom>
          <a:noFill/>
        </p:spPr>
        <p:txBody>
          <a:bodyPr wrap="square" rtlCol="0">
            <a:spAutoFit/>
          </a:bodyPr>
          <a:lstStyle/>
          <a:p>
            <a:r>
              <a:rPr lang="en-US" b="1" dirty="0"/>
              <a:t>Education Jurisdiction </a:t>
            </a:r>
            <a:r>
              <a:rPr lang="en-CA" dirty="0"/>
              <a:t>restores First Nations authority to create and manage their own K-12 education laws. This shifts decision-making from federal/provincial systems to community-driven governance. </a:t>
            </a:r>
          </a:p>
          <a:p>
            <a:r>
              <a:rPr lang="en-US" dirty="0"/>
              <a:t> </a:t>
            </a:r>
            <a:endParaRPr lang="en-CA" dirty="0"/>
          </a:p>
          <a:p>
            <a:r>
              <a:rPr lang="en-US" b="1" dirty="0"/>
              <a:t>What This means for Education Directors:</a:t>
            </a:r>
            <a:endParaRPr lang="en-CA" b="1" dirty="0"/>
          </a:p>
          <a:p>
            <a:pPr marL="342900" indent="-342900">
              <a:buFont typeface="Wingdings" panose="05000000000000000000" pitchFamily="2" charset="2"/>
              <a:buChar char="Ø"/>
            </a:pPr>
            <a:r>
              <a:rPr lang="en-US" dirty="0"/>
              <a:t>Greater control over curriculum, staffing, standards, and school operations</a:t>
            </a:r>
          </a:p>
          <a:p>
            <a:pPr marL="342900" indent="-342900">
              <a:buFont typeface="Wingdings" panose="05000000000000000000" pitchFamily="2" charset="2"/>
              <a:buChar char="Ø"/>
            </a:pPr>
            <a:r>
              <a:rPr lang="en-US" dirty="0"/>
              <a:t>Ability to embed language, land-based learning, and cultural knowledge</a:t>
            </a:r>
          </a:p>
          <a:p>
            <a:pPr marL="342900" indent="-342900">
              <a:buFont typeface="Wingdings" panose="05000000000000000000" pitchFamily="2" charset="2"/>
              <a:buChar char="Ø"/>
            </a:pPr>
            <a:r>
              <a:rPr lang="en-US" dirty="0"/>
              <a:t>Clear governance structures and accountability mechanisms</a:t>
            </a:r>
          </a:p>
          <a:p>
            <a:pPr marL="342900" indent="-342900">
              <a:buFont typeface="Wingdings" panose="05000000000000000000" pitchFamily="2" charset="2"/>
              <a:buChar char="Ø"/>
            </a:pPr>
            <a:r>
              <a:rPr lang="en-US" dirty="0"/>
              <a:t>A shift away from Indian Act sections 114-122</a:t>
            </a:r>
            <a:endParaRPr lang="en-CA" dirty="0"/>
          </a:p>
        </p:txBody>
      </p:sp>
      <p:sp>
        <p:nvSpPr>
          <p:cNvPr id="9" name="TextBox 8">
            <a:extLst>
              <a:ext uri="{FF2B5EF4-FFF2-40B4-BE49-F238E27FC236}">
                <a16:creationId xmlns:a16="http://schemas.microsoft.com/office/drawing/2014/main" id="{EB4262CF-66A8-4282-0992-FC1A58A8D4A2}"/>
              </a:ext>
            </a:extLst>
          </p:cNvPr>
          <p:cNvSpPr txBox="1"/>
          <p:nvPr/>
        </p:nvSpPr>
        <p:spPr>
          <a:xfrm>
            <a:off x="7015942" y="1812174"/>
            <a:ext cx="4396509" cy="2031325"/>
          </a:xfrm>
          <a:prstGeom prst="rect">
            <a:avLst/>
          </a:prstGeom>
          <a:noFill/>
        </p:spPr>
        <p:txBody>
          <a:bodyPr wrap="square" rtlCol="0">
            <a:spAutoFit/>
          </a:bodyPr>
          <a:lstStyle/>
          <a:p>
            <a:r>
              <a:rPr lang="en-US" b="1" dirty="0"/>
              <a:t>System Level Shifts for Participating First Nations:</a:t>
            </a:r>
            <a:endParaRPr lang="en-CA" b="1" dirty="0"/>
          </a:p>
          <a:p>
            <a:pPr marL="285750" indent="-285750">
              <a:buFont typeface="Wingdings" panose="05000000000000000000" pitchFamily="2" charset="2"/>
              <a:buChar char="Ø"/>
            </a:pPr>
            <a:r>
              <a:rPr lang="en-CA" dirty="0"/>
              <a:t>Local Education Codes replace federal rules</a:t>
            </a:r>
          </a:p>
          <a:p>
            <a:pPr marL="285750" indent="-285750">
              <a:buFont typeface="Wingdings" panose="05000000000000000000" pitchFamily="2" charset="2"/>
              <a:buChar char="Ø"/>
            </a:pPr>
            <a:r>
              <a:rPr lang="en-CA" dirty="0"/>
              <a:t>First Nations join the Territory Wide Education System (TWES)</a:t>
            </a:r>
          </a:p>
          <a:p>
            <a:r>
              <a:rPr lang="en-US" dirty="0"/>
              <a:t> </a:t>
            </a:r>
            <a:endParaRPr lang="en-CA" dirty="0"/>
          </a:p>
        </p:txBody>
      </p:sp>
    </p:spTree>
    <p:extLst>
      <p:ext uri="{BB962C8B-B14F-4D97-AF65-F5344CB8AC3E}">
        <p14:creationId xmlns:p14="http://schemas.microsoft.com/office/powerpoint/2010/main" val="1385355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DF2977-6152-5307-22C4-F4EE23789FA0}"/>
              </a:ext>
            </a:extLst>
          </p:cNvPr>
          <p:cNvSpPr txBox="1"/>
          <p:nvPr/>
        </p:nvSpPr>
        <p:spPr>
          <a:xfrm>
            <a:off x="342899" y="2526625"/>
            <a:ext cx="5593977" cy="2715487"/>
          </a:xfrm>
          <a:prstGeom prst="rect">
            <a:avLst/>
          </a:prstGeom>
          <a:noFill/>
        </p:spPr>
        <p:txBody>
          <a:bodyPr wrap="square" rtlCol="0">
            <a:spAutoFit/>
          </a:bodyPr>
          <a:lstStyle/>
          <a:p>
            <a:pPr marL="285750" lvl="0" indent="-285750">
              <a:buFont typeface="Wingdings" panose="05000000000000000000" pitchFamily="2" charset="2"/>
              <a:buChar char="Ø"/>
            </a:pPr>
            <a:r>
              <a:rPr lang="en-CA" dirty="0"/>
              <a:t>Education Jurisdiction helps communities decide what works best for their youth.</a:t>
            </a:r>
          </a:p>
          <a:p>
            <a:pPr marL="285750" lvl="0" indent="-285750">
              <a:buFont typeface="Wingdings" panose="05000000000000000000" pitchFamily="2" charset="2"/>
              <a:buChar char="Ø"/>
            </a:pPr>
            <a:endParaRPr lang="en-CA" dirty="0"/>
          </a:p>
          <a:p>
            <a:pPr marL="285750" lvl="0" indent="-285750">
              <a:buFont typeface="Wingdings" panose="05000000000000000000" pitchFamily="2" charset="2"/>
              <a:buChar char="Ø"/>
            </a:pPr>
            <a:endParaRPr lang="en-CA" dirty="0"/>
          </a:p>
          <a:p>
            <a:pPr marL="285750" lvl="0" indent="-285750">
              <a:buFont typeface="Wingdings" panose="05000000000000000000" pitchFamily="2" charset="2"/>
              <a:buChar char="Ø"/>
            </a:pPr>
            <a:r>
              <a:rPr lang="en-CA" dirty="0"/>
              <a:t>It ensures schools teach </a:t>
            </a:r>
            <a:r>
              <a:rPr lang="en-CA" b="1" dirty="0"/>
              <a:t>who we are</a:t>
            </a:r>
            <a:r>
              <a:rPr lang="en-CA" dirty="0"/>
              <a:t>, not just provincial content.</a:t>
            </a:r>
          </a:p>
          <a:p>
            <a:pPr marL="285750" lvl="0" indent="-285750">
              <a:buFont typeface="Wingdings" panose="05000000000000000000" pitchFamily="2" charset="2"/>
              <a:buChar char="Ø"/>
            </a:pPr>
            <a:endParaRPr lang="en-CA" dirty="0"/>
          </a:p>
          <a:p>
            <a:pPr marL="285750" lvl="0" indent="-285750">
              <a:lnSpc>
                <a:spcPct val="300000"/>
              </a:lnSpc>
              <a:buFont typeface="Wingdings" panose="05000000000000000000" pitchFamily="2" charset="2"/>
              <a:buChar char="Ø"/>
            </a:pPr>
            <a:r>
              <a:rPr lang="en-CA" dirty="0"/>
              <a:t>It’s about </a:t>
            </a:r>
            <a:r>
              <a:rPr lang="en-CA" b="1" dirty="0"/>
              <a:t>self-determination and pride</a:t>
            </a:r>
            <a:r>
              <a:rPr lang="en-CA" dirty="0"/>
              <a:t> in learning.</a:t>
            </a:r>
          </a:p>
        </p:txBody>
      </p:sp>
      <p:pic>
        <p:nvPicPr>
          <p:cNvPr id="2052" name="Picture 4">
            <a:extLst>
              <a:ext uri="{FF2B5EF4-FFF2-40B4-BE49-F238E27FC236}">
                <a16:creationId xmlns:a16="http://schemas.microsoft.com/office/drawing/2014/main" id="{D167FB07-ED8B-BB14-22B0-E47B71C6A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0115" y="170976"/>
            <a:ext cx="2537205" cy="26461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B3A2D1C-1A8D-84F5-4A65-818011F988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9535"/>
          <a:stretch>
            <a:fillRect/>
          </a:stretch>
        </p:blipFill>
        <p:spPr bwMode="auto">
          <a:xfrm>
            <a:off x="6371663" y="208429"/>
            <a:ext cx="2720086" cy="260872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77AF83B-D5A3-238A-9EE7-413261101558}"/>
              </a:ext>
            </a:extLst>
          </p:cNvPr>
          <p:cNvSpPr/>
          <p:nvPr/>
        </p:nvSpPr>
        <p:spPr>
          <a:xfrm>
            <a:off x="342899" y="1051128"/>
            <a:ext cx="4449552" cy="923330"/>
          </a:xfrm>
          <a:prstGeom prst="rect">
            <a:avLst/>
          </a:prstGeom>
          <a:noFill/>
        </p:spPr>
        <p:txBody>
          <a:bodyPr wrap="none" lIns="91440" tIns="45720" rIns="91440" bIns="45720">
            <a:spAutoFit/>
          </a:bodyPr>
          <a:lstStyle/>
          <a:p>
            <a:pPr algn="ctr"/>
            <a:r>
              <a:rPr lang="en-CA" sz="5400" b="1" u="sng"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Why it matters</a:t>
            </a:r>
            <a:endParaRPr lang="en-CA"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4" name="Picture 3">
            <a:extLst>
              <a:ext uri="{FF2B5EF4-FFF2-40B4-BE49-F238E27FC236}">
                <a16:creationId xmlns:a16="http://schemas.microsoft.com/office/drawing/2014/main" id="{167A97F4-98CD-114F-2BB9-67ED526638FE}"/>
              </a:ext>
            </a:extLst>
          </p:cNvPr>
          <p:cNvPicPr>
            <a:picLocks noChangeAspect="1"/>
          </p:cNvPicPr>
          <p:nvPr/>
        </p:nvPicPr>
        <p:blipFill>
          <a:blip r:embed="rId5"/>
          <a:stretch>
            <a:fillRect/>
          </a:stretch>
        </p:blipFill>
        <p:spPr>
          <a:xfrm>
            <a:off x="7458891" y="3100431"/>
            <a:ext cx="3383280" cy="1880824"/>
          </a:xfrm>
          <a:prstGeom prst="rect">
            <a:avLst/>
          </a:prstGeom>
        </p:spPr>
      </p:pic>
    </p:spTree>
    <p:extLst>
      <p:ext uri="{BB962C8B-B14F-4D97-AF65-F5344CB8AC3E}">
        <p14:creationId xmlns:p14="http://schemas.microsoft.com/office/powerpoint/2010/main" val="2373961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4F451C-CBEC-6D1C-0E9F-E174D0A91CB3}"/>
              </a:ext>
            </a:extLst>
          </p:cNvPr>
          <p:cNvSpPr/>
          <p:nvPr>
            <p:custDataLst>
              <p:tags r:id="rId2"/>
            </p:custDataLst>
          </p:nvPr>
        </p:nvSpPr>
        <p:spPr>
          <a:xfrm>
            <a:off x="444693" y="1742703"/>
            <a:ext cx="2371696" cy="2371696"/>
          </a:xfrm>
          <a:prstGeom prst="rect">
            <a:avLst/>
          </a:prstGeom>
          <a:blipFill>
            <a:blip>
              <a:extLst>
                <a:ext uri="{96DAC541-7B7A-43D3-8B79-37D633B846F1}">
                  <asvg:svgBlip xmlns:asvg="http://schemas.microsoft.com/office/drawing/2016/SVG/main" r:embed="rId5"/>
                </a:ext>
              </a:extLst>
            </a:blip>
            <a:stretch>
              <a:fillRect/>
            </a:stretch>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A5A24C35-339A-CCA2-2002-5625AA5CFA87}"/>
              </a:ext>
            </a:extLst>
          </p:cNvPr>
          <p:cNvSpPr/>
          <p:nvPr>
            <p:custDataLst>
              <p:tags r:id="rId3"/>
            </p:custDataLst>
          </p:nvPr>
        </p:nvSpPr>
        <p:spPr>
          <a:xfrm>
            <a:off x="3112851" y="1000897"/>
            <a:ext cx="8486226" cy="3855308"/>
          </a:xfrm>
          <a:prstGeom prst="rect">
            <a:avLst/>
          </a:prstGeom>
          <a:noFill/>
          <a:ln w="12700" cap="flat" cmpd="sng" algn="ctr">
            <a:solidFill>
              <a:srgbClr val="FFFFFF"/>
            </a:solid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4000" b="1">
                <a:solidFill>
                  <a:srgbClr val="000000"/>
                </a:solidFill>
              </a:rPr>
              <a:t>Rank the most important priorities for a Territory wide education system</a:t>
            </a:r>
            <a:endParaRPr lang="en-CA" sz="4000" b="1">
              <a:solidFill>
                <a:srgbClr val="000000"/>
              </a:solidFill>
            </a:endParaRPr>
          </a:p>
        </p:txBody>
      </p:sp>
      <p:sp>
        <p:nvSpPr>
          <p:cNvPr id="4" name="Rectangle 3">
            <a:extLst>
              <a:ext uri="{FF2B5EF4-FFF2-40B4-BE49-F238E27FC236}">
                <a16:creationId xmlns:a16="http://schemas.microsoft.com/office/drawing/2014/main" id="{CE9E6391-7211-DE98-FA51-08E7891E287F}"/>
              </a:ext>
            </a:extLst>
          </p:cNvPr>
          <p:cNvSpPr/>
          <p:nvPr/>
        </p:nvSpPr>
        <p:spPr>
          <a:xfrm>
            <a:off x="0" y="5820032"/>
            <a:ext cx="12192001" cy="1037968"/>
          </a:xfrm>
          <a:prstGeom prst="rect">
            <a:avLst/>
          </a:prstGeom>
          <a:solidFill>
            <a:srgbClr val="198038"/>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741155" tIns="259404" rIns="1852888" bIns="203818" rtlCol="0" anchor="ctr">
            <a:normAutofit fontScale="92500"/>
          </a:bodyPr>
          <a:lstStyle/>
          <a:p>
            <a:r>
              <a:rPr lang="en-US" sz="2600">
                <a:solidFill>
                  <a:srgbClr val="FFFFFF"/>
                </a:solidFill>
              </a:rPr>
              <a:t>The </a:t>
            </a:r>
            <a:r>
              <a:rPr lang="en-US" sz="2600">
                <a:solidFill>
                  <a:srgbClr val="FFFFFF"/>
                </a:solidFill>
                <a:hlinkClick r:id="rId6">
                  <a:extLst>
                    <a:ext uri="{A12FA001-AC4F-418D-AE19-62706E023703}">
                      <ahyp:hlinkClr xmlns:ahyp="http://schemas.microsoft.com/office/drawing/2018/hyperlinkcolor" val="tx"/>
                    </a:ext>
                  </a:extLst>
                </a:hlinkClick>
              </a:rPr>
              <a:t>Slido app</a:t>
            </a:r>
            <a:r>
              <a:rPr lang="en-US" sz="2600">
                <a:solidFill>
                  <a:srgbClr val="FFFFFF"/>
                </a:solidFill>
              </a:rPr>
              <a:t> must be installed on every computer you’re presenting from</a:t>
            </a:r>
            <a:endParaRPr lang="en-CA" sz="2600">
              <a:solidFill>
                <a:srgbClr val="FFFFFF"/>
              </a:solidFill>
            </a:endParaRPr>
          </a:p>
        </p:txBody>
      </p:sp>
      <p:pic>
        <p:nvPicPr>
          <p:cNvPr id="6" name="Graphic 5">
            <a:extLst>
              <a:ext uri="{FF2B5EF4-FFF2-40B4-BE49-F238E27FC236}">
                <a16:creationId xmlns:a16="http://schemas.microsoft.com/office/drawing/2014/main" id="{384E573A-6D49-9D79-A71C-5A8F690F9C4D}"/>
              </a:ext>
            </a:extLst>
          </p:cNvPr>
          <p:cNvPicPr>
            <a:picLocks/>
          </p:cNvPicPr>
          <p:nvPr/>
        </p:nvPicPr>
        <p:blipFill>
          <a:blip>
            <a:extLst>
              <a:ext uri="{96DAC541-7B7A-43D3-8B79-37D633B846F1}">
                <asvg:svgBlip xmlns:asvg="http://schemas.microsoft.com/office/drawing/2016/SVG/main" r:embed="rId7"/>
              </a:ext>
            </a:extLst>
          </a:blip>
          <a:stretch>
            <a:fillRect/>
          </a:stretch>
        </p:blipFill>
        <p:spPr>
          <a:xfrm>
            <a:off x="296462" y="6190785"/>
            <a:ext cx="296462" cy="296462"/>
          </a:xfrm>
          <a:prstGeom prst="rect">
            <a:avLst/>
          </a:prstGeom>
        </p:spPr>
      </p:pic>
      <p:sp>
        <p:nvSpPr>
          <p:cNvPr id="7" name="Trapezoid 6">
            <a:extLst>
              <a:ext uri="{FF2B5EF4-FFF2-40B4-BE49-F238E27FC236}">
                <a16:creationId xmlns:a16="http://schemas.microsoft.com/office/drawing/2014/main" id="{FCF391FF-0736-ABBF-F90F-1D876685C7A7}"/>
              </a:ext>
            </a:extLst>
          </p:cNvPr>
          <p:cNvSpPr/>
          <p:nvPr/>
        </p:nvSpPr>
        <p:spPr>
          <a:xfrm rot="2700000">
            <a:off x="9620371" y="514924"/>
            <a:ext cx="3335198" cy="778213"/>
          </a:xfrm>
          <a:prstGeom prst="trapezoid">
            <a:avLst>
              <a:gd name="adj" fmla="val 100000"/>
            </a:avLst>
          </a:prstGeom>
          <a:solidFill>
            <a:srgbClr val="EDFAF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tIns="0" bIns="0" rtlCol="0" anchor="t">
            <a:normAutofit fontScale="70000" lnSpcReduction="20000"/>
          </a:bodyPr>
          <a:lstStyle/>
          <a:p>
            <a:pPr algn="ctr"/>
            <a:r>
              <a:rPr lang="en-US" sz="2600" b="1">
                <a:solidFill>
                  <a:srgbClr val="198038"/>
                </a:solidFill>
              </a:rPr>
              <a:t>Do not edit
</a:t>
            </a:r>
            <a:r>
              <a:rPr lang="en-US" sz="2200">
                <a:solidFill>
                  <a:srgbClr val="198038"/>
                </a:solidFill>
                <a:hlinkClick r:id="rId8">
                  <a:extLst>
                    <a:ext uri="{A12FA001-AC4F-418D-AE19-62706E023703}">
                      <ahyp:hlinkClr xmlns:ahyp="http://schemas.microsoft.com/office/drawing/2018/hyperlinkcolor" val="tx"/>
                    </a:ext>
                  </a:extLst>
                </a:hlinkClick>
              </a:rPr>
              <a:t>How to change the design</a:t>
            </a:r>
            <a:endParaRPr lang="en-CA" sz="2200">
              <a:solidFill>
                <a:srgbClr val="198038"/>
              </a:solidFill>
            </a:endParaRPr>
          </a:p>
        </p:txBody>
      </p:sp>
      <p:pic>
        <p:nvPicPr>
          <p:cNvPr id="9" name="Graphic 8">
            <a:extLst>
              <a:ext uri="{FF2B5EF4-FFF2-40B4-BE49-F238E27FC236}">
                <a16:creationId xmlns:a16="http://schemas.microsoft.com/office/drawing/2014/main" id="{59506823-D1BE-E256-BBB1-2B711B989EAA}"/>
              </a:ext>
            </a:extLst>
          </p:cNvPr>
          <p:cNvPicPr>
            <a:picLocks/>
          </p:cNvPicPr>
          <p:nvPr/>
        </p:nvPicPr>
        <p:blipFill>
          <a:blip>
            <a:extLst>
              <a:ext uri="{96DAC541-7B7A-43D3-8B79-37D633B846F1}">
                <asvg:svgBlip xmlns:asvg="http://schemas.microsoft.com/office/drawing/2016/SVG/main" r:embed="rId9"/>
              </a:ext>
            </a:extLst>
          </a:blip>
          <a:stretch>
            <a:fillRect/>
          </a:stretch>
        </p:blipFill>
        <p:spPr>
          <a:xfrm>
            <a:off x="10746748" y="6153727"/>
            <a:ext cx="1111733" cy="370578"/>
          </a:xfrm>
          <a:prstGeom prst="rect">
            <a:avLst/>
          </a:prstGeom>
        </p:spPr>
      </p:pic>
    </p:spTree>
    <p:custDataLst>
      <p:tags r:id="rId1"/>
    </p:custDataLst>
    <p:extLst>
      <p:ext uri="{BB962C8B-B14F-4D97-AF65-F5344CB8AC3E}">
        <p14:creationId xmlns:p14="http://schemas.microsoft.com/office/powerpoint/2010/main" val="1917534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D8F19C-51C2-040B-70F2-EA91260366B4}"/>
              </a:ext>
            </a:extLst>
          </p:cNvPr>
          <p:cNvSpPr>
            <a:spLocks noGrp="1"/>
          </p:cNvSpPr>
          <p:nvPr>
            <p:ph sz="quarter" idx="4"/>
          </p:nvPr>
        </p:nvSpPr>
        <p:spPr>
          <a:xfrm>
            <a:off x="397179" y="224245"/>
            <a:ext cx="5438846" cy="6409509"/>
          </a:xfrm>
        </p:spPr>
        <p:txBody>
          <a:bodyPr>
            <a:normAutofit lnSpcReduction="10000"/>
          </a:bodyPr>
          <a:lstStyle/>
          <a:p>
            <a:endParaRPr lang="en-CA" sz="1800" b="1" dirty="0">
              <a:latin typeface="+mn-lt"/>
            </a:endParaRPr>
          </a:p>
          <a:p>
            <a:pPr lvl="0" defTabSz="914400" eaLnBrk="0" fontAlgn="base" hangingPunct="0">
              <a:lnSpc>
                <a:spcPct val="100000"/>
              </a:lnSpc>
              <a:spcBef>
                <a:spcPct val="0"/>
              </a:spcBef>
              <a:spcAft>
                <a:spcPct val="0"/>
              </a:spcAft>
            </a:pPr>
            <a:r>
              <a:rPr lang="en-US" altLang="en-US" sz="1800" dirty="0">
                <a:latin typeface="Segoe UI" panose="020B0502040204020203" pitchFamily="34" charset="0"/>
                <a:cs typeface="Segoe UI" panose="020B0502040204020203" pitchFamily="34" charset="0"/>
              </a:rPr>
              <a:t>A </a:t>
            </a:r>
            <a:r>
              <a:rPr lang="en-US" altLang="en-US" sz="1800" b="1" dirty="0">
                <a:latin typeface="Segoe UI" panose="020B0502040204020203" pitchFamily="34" charset="0"/>
                <a:cs typeface="Segoe UI" panose="020B0502040204020203" pitchFamily="34" charset="0"/>
              </a:rPr>
              <a:t>Regional Education Agreement (REA)</a:t>
            </a:r>
            <a:r>
              <a:rPr lang="en-US" altLang="en-US" sz="1800" dirty="0">
                <a:latin typeface="Segoe UI" panose="020B0502040204020203" pitchFamily="34" charset="0"/>
                <a:cs typeface="Segoe UI" panose="020B0502040204020203" pitchFamily="34" charset="0"/>
              </a:rPr>
              <a:t> allows multiple First Nations in a region to collaborate on shared education priorities. Each Nation keeps its own local authority while working together on planning, shared services, and capacity building. </a:t>
            </a:r>
          </a:p>
          <a:p>
            <a:pPr lvl="0" defTabSz="914400" eaLnBrk="0" fontAlgn="base" hangingPunct="0">
              <a:lnSpc>
                <a:spcPct val="100000"/>
              </a:lnSpc>
              <a:spcBef>
                <a:spcPct val="0"/>
              </a:spcBef>
              <a:spcAft>
                <a:spcPct val="0"/>
              </a:spcAft>
            </a:pPr>
            <a:endParaRPr lang="en-US" altLang="en-US" sz="1800" dirty="0">
              <a:latin typeface="Segoe UI" panose="020B0502040204020203" pitchFamily="34" charset="0"/>
              <a:cs typeface="Segoe UI" panose="020B0502040204020203" pitchFamily="34" charset="0"/>
            </a:endParaRPr>
          </a:p>
          <a:p>
            <a:pPr lvl="0" defTabSz="914400" eaLnBrk="0" fontAlgn="base" hangingPunct="0">
              <a:lnSpc>
                <a:spcPct val="100000"/>
              </a:lnSpc>
              <a:spcBef>
                <a:spcPct val="0"/>
              </a:spcBef>
              <a:spcAft>
                <a:spcPct val="0"/>
              </a:spcAft>
            </a:pPr>
            <a:r>
              <a:rPr lang="en-US" altLang="en-US" sz="1800" dirty="0">
                <a:latin typeface="Segoe UI" panose="020B0502040204020203" pitchFamily="34" charset="0"/>
                <a:cs typeface="Segoe UI" panose="020B0502040204020203" pitchFamily="34" charset="0"/>
              </a:rPr>
              <a:t>Although Canada allows individual communities to pursue agreements on their own, it prefers regional participation to create stronger, more coordinated agreements.</a:t>
            </a:r>
            <a:endParaRPr lang="en-US" altLang="en-US" sz="1800" dirty="0">
              <a:latin typeface="Arial" panose="020B0604020202020204" pitchFamily="34" charset="0"/>
            </a:endParaRPr>
          </a:p>
          <a:p>
            <a:endParaRPr lang="en-CA" sz="1800" b="1" dirty="0">
              <a:latin typeface="+mn-lt"/>
            </a:endParaRPr>
          </a:p>
          <a:p>
            <a:r>
              <a:rPr lang="en-CA" sz="1800" b="1" dirty="0">
                <a:latin typeface="+mn-lt"/>
              </a:rPr>
              <a:t>Funding Considerations</a:t>
            </a:r>
            <a:endParaRPr lang="en-CA" sz="1800" dirty="0">
              <a:latin typeface="+mn-lt"/>
            </a:endParaRPr>
          </a:p>
          <a:p>
            <a:pPr marL="1028683" lvl="1" indent="-342900">
              <a:lnSpc>
                <a:spcPct val="100000"/>
              </a:lnSpc>
              <a:spcBef>
                <a:spcPts val="0"/>
              </a:spcBef>
            </a:pPr>
            <a:r>
              <a:rPr lang="en-CA" sz="1800" dirty="0">
                <a:latin typeface="+mn-lt"/>
              </a:rPr>
              <a:t>Develop needs-based funding plans</a:t>
            </a:r>
          </a:p>
          <a:p>
            <a:pPr marL="1028683" lvl="1" indent="-342900">
              <a:lnSpc>
                <a:spcPct val="100000"/>
              </a:lnSpc>
              <a:spcBef>
                <a:spcPts val="0"/>
              </a:spcBef>
            </a:pPr>
            <a:r>
              <a:rPr lang="en-CA" sz="1800" dirty="0">
                <a:latin typeface="+mn-lt"/>
              </a:rPr>
              <a:t>Conduct a thorough review of annual funding requirements</a:t>
            </a:r>
          </a:p>
          <a:p>
            <a:pPr marL="1028683" lvl="1" indent="-342900">
              <a:lnSpc>
                <a:spcPct val="100000"/>
              </a:lnSpc>
              <a:spcBef>
                <a:spcPts val="0"/>
              </a:spcBef>
            </a:pPr>
            <a:r>
              <a:rPr lang="en-CA" sz="1800" dirty="0">
                <a:latin typeface="+mn-lt"/>
              </a:rPr>
              <a:t>Work with the federal government to establish a regional funding agreement</a:t>
            </a:r>
          </a:p>
          <a:p>
            <a:endParaRPr lang="en-CA" sz="1800" dirty="0">
              <a:latin typeface="+mn-lt"/>
            </a:endParaRPr>
          </a:p>
          <a:p>
            <a:r>
              <a:rPr lang="en-CA" sz="1800" dirty="0">
                <a:latin typeface="+mn-lt"/>
              </a:rPr>
              <a:t>Currently, only 4 REAs in Canada have been approved and funded. REA funding is tied to government programs, which may change or end. Communities should be aware that no additional funding is guaranteed.</a:t>
            </a:r>
          </a:p>
        </p:txBody>
      </p:sp>
      <p:pic>
        <p:nvPicPr>
          <p:cNvPr id="7" name="Graphic 6" descr="Social network with solid fill">
            <a:extLst>
              <a:ext uri="{FF2B5EF4-FFF2-40B4-BE49-F238E27FC236}">
                <a16:creationId xmlns:a16="http://schemas.microsoft.com/office/drawing/2014/main" id="{7B8174FA-2ACA-8914-FC0D-BFA543BB43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168586" y="5280212"/>
            <a:ext cx="1488141" cy="1488141"/>
          </a:xfrm>
          <a:prstGeom prst="rect">
            <a:avLst/>
          </a:prstGeom>
        </p:spPr>
      </p:pic>
      <p:graphicFrame>
        <p:nvGraphicFramePr>
          <p:cNvPr id="4" name="Table 3">
            <a:extLst>
              <a:ext uri="{FF2B5EF4-FFF2-40B4-BE49-F238E27FC236}">
                <a16:creationId xmlns:a16="http://schemas.microsoft.com/office/drawing/2014/main" id="{C0632DBC-923C-32F6-5CFC-3C92C82E2EEC}"/>
              </a:ext>
            </a:extLst>
          </p:cNvPr>
          <p:cNvGraphicFramePr>
            <a:graphicFrameLocks noGrp="1"/>
          </p:cNvGraphicFramePr>
          <p:nvPr>
            <p:extLst>
              <p:ext uri="{D42A27DB-BD31-4B8C-83A1-F6EECF244321}">
                <p14:modId xmlns:p14="http://schemas.microsoft.com/office/powerpoint/2010/main" val="1489413164"/>
              </p:ext>
            </p:extLst>
          </p:nvPr>
        </p:nvGraphicFramePr>
        <p:xfrm>
          <a:off x="6355977" y="287383"/>
          <a:ext cx="5673978" cy="4750781"/>
        </p:xfrm>
        <a:graphic>
          <a:graphicData uri="http://schemas.openxmlformats.org/drawingml/2006/table">
            <a:tbl>
              <a:tblPr firstRow="1" firstCol="1" bandRow="1"/>
              <a:tblGrid>
                <a:gridCol w="5673978">
                  <a:extLst>
                    <a:ext uri="{9D8B030D-6E8A-4147-A177-3AD203B41FA5}">
                      <a16:colId xmlns:a16="http://schemas.microsoft.com/office/drawing/2014/main" val="1562699737"/>
                    </a:ext>
                  </a:extLst>
                </a:gridCol>
              </a:tblGrid>
              <a:tr h="1006259">
                <a:tc>
                  <a:txBody>
                    <a:bodyPr/>
                    <a:lstStyle/>
                    <a:p>
                      <a:pPr algn="ctr">
                        <a:lnSpc>
                          <a:spcPct val="115000"/>
                        </a:lnSpc>
                        <a:spcAft>
                          <a:spcPts val="1000"/>
                        </a:spcAft>
                        <a:buNone/>
                      </a:pPr>
                      <a:r>
                        <a:rPr lang="en-US" sz="1100" b="1">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EDUCATION PARTNERSHIPS PROGRAM (EPP)</a:t>
                      </a:r>
                      <a:b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br>
                      <a: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Improves service delivery through collaboration between First Nations, education authorities, and partners</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7E6E6"/>
                    </a:solidFill>
                  </a:tcPr>
                </a:tc>
                <a:extLst>
                  <a:ext uri="{0D108BD9-81ED-4DB2-BD59-A6C34878D82A}">
                    <a16:rowId xmlns:a16="http://schemas.microsoft.com/office/drawing/2014/main" val="2871047215"/>
                  </a:ext>
                </a:extLst>
              </a:tr>
              <a:tr h="463148">
                <a:tc>
                  <a:txBody>
                    <a:bodyPr/>
                    <a:lstStyle/>
                    <a:p>
                      <a:pPr algn="ctr">
                        <a:lnSpc>
                          <a:spcPct val="115000"/>
                        </a:lnSpc>
                        <a:spcAft>
                          <a:spcPts val="1000"/>
                        </a:spcAft>
                        <a:buNone/>
                      </a:pPr>
                      <a:r>
                        <a:rPr lang="en-US" sz="1100">
                          <a:effectLst/>
                          <a:latin typeface="Cambria" panose="02040503050406030204" pitchFamily="18" charset="0"/>
                          <a:ea typeface="MS Mincho" panose="02020609040205080304" pitchFamily="49" charset="-128"/>
                          <a:cs typeface="Times New Roman" panose="02020603050405020304" pitchFamily="18" charset="0"/>
                        </a:rPr>
                        <a:t>↓ supported by</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837817463"/>
                  </a:ext>
                </a:extLst>
              </a:tr>
              <a:tr h="810187">
                <a:tc>
                  <a:txBody>
                    <a:bodyPr/>
                    <a:lstStyle/>
                    <a:p>
                      <a:pPr algn="ctr">
                        <a:lnSpc>
                          <a:spcPct val="115000"/>
                        </a:lnSpc>
                        <a:spcAft>
                          <a:spcPts val="1000"/>
                        </a:spcAft>
                        <a:buNone/>
                      </a:pPr>
                      <a:r>
                        <a:rPr lang="en-US" sz="1100" b="1">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STRUCTURAL READINESS (SR)</a:t>
                      </a:r>
                      <a:b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br>
                      <a: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Builds governance, policies, and organizational capacity so systems can function effectively</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7E6E6"/>
                    </a:solidFill>
                  </a:tcPr>
                </a:tc>
                <a:extLst>
                  <a:ext uri="{0D108BD9-81ED-4DB2-BD59-A6C34878D82A}">
                    <a16:rowId xmlns:a16="http://schemas.microsoft.com/office/drawing/2014/main" val="2370664675"/>
                  </a:ext>
                </a:extLst>
              </a:tr>
              <a:tr h="463148">
                <a:tc>
                  <a:txBody>
                    <a:bodyPr/>
                    <a:lstStyle/>
                    <a:p>
                      <a:pPr algn="ctr">
                        <a:lnSpc>
                          <a:spcPct val="115000"/>
                        </a:lnSpc>
                        <a:spcAft>
                          <a:spcPts val="1000"/>
                        </a:spcAft>
                        <a:buNone/>
                      </a:pPr>
                      <a:r>
                        <a:rPr lang="en-US" sz="1100">
                          <a:effectLst/>
                          <a:latin typeface="Cambria" panose="02040503050406030204" pitchFamily="18" charset="0"/>
                          <a:ea typeface="MS Mincho" panose="02020609040205080304" pitchFamily="49" charset="-128"/>
                          <a:cs typeface="Times New Roman" panose="02020603050405020304" pitchFamily="18" charset="0"/>
                        </a:rPr>
                        <a:t>↓ leads to</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2441482654"/>
                  </a:ext>
                </a:extLst>
              </a:tr>
              <a:tr h="810187">
                <a:tc>
                  <a:txBody>
                    <a:bodyPr/>
                    <a:lstStyle/>
                    <a:p>
                      <a:pPr algn="ctr">
                        <a:lnSpc>
                          <a:spcPct val="115000"/>
                        </a:lnSpc>
                        <a:spcAft>
                          <a:spcPts val="1000"/>
                        </a:spcAft>
                        <a:buNone/>
                      </a:pPr>
                      <a:r>
                        <a:rPr lang="en-US" sz="1100" b="1">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REGIONAL EDUCATION AGREEMENT (REA) DEVELOPMENT</a:t>
                      </a:r>
                      <a:b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br>
                      <a:r>
                        <a:rPr lang="en-US" sz="110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Supports long-term education system transformation and First Nations control of education</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7E6E6"/>
                    </a:solidFill>
                  </a:tcPr>
                </a:tc>
                <a:extLst>
                  <a:ext uri="{0D108BD9-81ED-4DB2-BD59-A6C34878D82A}">
                    <a16:rowId xmlns:a16="http://schemas.microsoft.com/office/drawing/2014/main" val="2734157162"/>
                  </a:ext>
                </a:extLst>
              </a:tr>
              <a:tr h="463148">
                <a:tc>
                  <a:txBody>
                    <a:bodyPr/>
                    <a:lstStyle/>
                    <a:p>
                      <a:pPr algn="ctr">
                        <a:lnSpc>
                          <a:spcPct val="115000"/>
                        </a:lnSpc>
                        <a:spcAft>
                          <a:spcPts val="1000"/>
                        </a:spcAft>
                        <a:buNone/>
                      </a:pPr>
                      <a:r>
                        <a:rPr lang="en-US" sz="1100">
                          <a:effectLst/>
                          <a:latin typeface="Cambria" panose="02040503050406030204" pitchFamily="18" charset="0"/>
                          <a:ea typeface="MS Mincho" panose="02020609040205080304" pitchFamily="49" charset="-128"/>
                          <a:cs typeface="Times New Roman" panose="02020603050405020304" pitchFamily="18" charset="0"/>
                        </a:rPr>
                        <a:t>↓ results in</a:t>
                      </a:r>
                      <a:endParaRPr lang="en-CA" sz="110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BFBFBF"/>
                      </a:solidFill>
                      <a:prstDash val="solid"/>
                      <a:round/>
                      <a:headEnd type="none" w="med" len="med"/>
                      <a:tailEnd type="none" w="med" len="med"/>
                    </a:lnB>
                    <a:noFill/>
                  </a:tcPr>
                </a:tc>
                <a:extLst>
                  <a:ext uri="{0D108BD9-81ED-4DB2-BD59-A6C34878D82A}">
                    <a16:rowId xmlns:a16="http://schemas.microsoft.com/office/drawing/2014/main" val="3666101397"/>
                  </a:ext>
                </a:extLst>
              </a:tr>
              <a:tr h="734704">
                <a:tc>
                  <a:txBody>
                    <a:bodyPr/>
                    <a:lstStyle/>
                    <a:p>
                      <a:pPr algn="ctr">
                        <a:lnSpc>
                          <a:spcPct val="115000"/>
                        </a:lnSpc>
                        <a:spcAft>
                          <a:spcPts val="1000"/>
                        </a:spcAft>
                        <a:buNone/>
                      </a:pPr>
                      <a:r>
                        <a:rPr lang="en-US" sz="1100" b="1" dirty="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IMPROVED STUDENT OUTCOMES</a:t>
                      </a:r>
                      <a:br>
                        <a:rPr lang="en-US" sz="1100" dirty="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br>
                      <a:r>
                        <a:rPr lang="en-US" sz="1100" dirty="0">
                          <a:solidFill>
                            <a:srgbClr val="000000"/>
                          </a:solidFill>
                          <a:effectLst/>
                          <a:latin typeface="Cambria" panose="02040503050406030204" pitchFamily="18" charset="0"/>
                          <a:ea typeface="MS Mincho" panose="02020609040205080304" pitchFamily="49" charset="-128"/>
                          <a:cs typeface="Times New Roman" panose="02020603050405020304" pitchFamily="18" charset="0"/>
                        </a:rPr>
                        <a:t>Better services, stronger systems, and community-driven education</a:t>
                      </a:r>
                      <a:endParaRPr lang="en-CA" sz="1100" dirty="0">
                        <a:effectLst/>
                        <a:latin typeface="Cambria" panose="02040503050406030204" pitchFamily="18" charset="0"/>
                        <a:ea typeface="MS Mincho" panose="02020609040205080304" pitchFamily="49" charset="-128"/>
                        <a:cs typeface="Times New Roman" panose="02020603050405020304" pitchFamily="18" charset="0"/>
                      </a:endParaRPr>
                    </a:p>
                  </a:txBody>
                  <a:tcPr marL="101600" marR="101600" marT="76200" marB="7620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rgbClr val="E7E6E6"/>
                    </a:solidFill>
                  </a:tcPr>
                </a:tc>
                <a:extLst>
                  <a:ext uri="{0D108BD9-81ED-4DB2-BD59-A6C34878D82A}">
                    <a16:rowId xmlns:a16="http://schemas.microsoft.com/office/drawing/2014/main" val="3297886943"/>
                  </a:ext>
                </a:extLst>
              </a:tr>
            </a:tbl>
          </a:graphicData>
        </a:graphic>
      </p:graphicFrame>
    </p:spTree>
    <p:extLst>
      <p:ext uri="{BB962C8B-B14F-4D97-AF65-F5344CB8AC3E}">
        <p14:creationId xmlns:p14="http://schemas.microsoft.com/office/powerpoint/2010/main" val="587669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7E98D3-D705-DBFB-63ED-0681D3EA447A}"/>
              </a:ext>
            </a:extLst>
          </p:cNvPr>
          <p:cNvSpPr/>
          <p:nvPr/>
        </p:nvSpPr>
        <p:spPr>
          <a:xfrm>
            <a:off x="1916879" y="292559"/>
            <a:ext cx="9934964" cy="923330"/>
          </a:xfrm>
          <a:prstGeom prst="rect">
            <a:avLst/>
          </a:prstGeom>
          <a:noFill/>
        </p:spPr>
        <p:txBody>
          <a:bodyPr wrap="none" lIns="91440" tIns="45720" rIns="91440" bIns="45720">
            <a:spAutoFit/>
          </a:bodyPr>
          <a:lstStyle/>
          <a:p>
            <a:pPr algn="ctr"/>
            <a:r>
              <a:rPr lang="en-US" sz="5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Our Path to Education Jurisdiction</a:t>
            </a:r>
          </a:p>
        </p:txBody>
      </p:sp>
      <p:grpSp>
        <p:nvGrpSpPr>
          <p:cNvPr id="7" name="Group 6">
            <a:extLst>
              <a:ext uri="{FF2B5EF4-FFF2-40B4-BE49-F238E27FC236}">
                <a16:creationId xmlns:a16="http://schemas.microsoft.com/office/drawing/2014/main" id="{A7D87328-F6CD-F506-0A3C-5AA63DA87573}"/>
              </a:ext>
            </a:extLst>
          </p:cNvPr>
          <p:cNvGrpSpPr/>
          <p:nvPr/>
        </p:nvGrpSpPr>
        <p:grpSpPr>
          <a:xfrm>
            <a:off x="1123406" y="1722506"/>
            <a:ext cx="10728437" cy="4842935"/>
            <a:chOff x="3653043" y="2067859"/>
            <a:chExt cx="8854296" cy="4359834"/>
          </a:xfrm>
        </p:grpSpPr>
        <p:pic>
          <p:nvPicPr>
            <p:cNvPr id="8" name="Graphic 7">
              <a:extLst>
                <a:ext uri="{FF2B5EF4-FFF2-40B4-BE49-F238E27FC236}">
                  <a16:creationId xmlns:a16="http://schemas.microsoft.com/office/drawing/2014/main" id="{DD8CFF2A-808D-7340-973F-775EAE438D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53043" y="2067859"/>
              <a:ext cx="8854296" cy="4359834"/>
            </a:xfrm>
            <a:prstGeom prst="rect">
              <a:avLst/>
            </a:prstGeom>
          </p:spPr>
        </p:pic>
        <p:graphicFrame>
          <p:nvGraphicFramePr>
            <p:cNvPr id="9" name="Object 8">
              <a:extLst>
                <a:ext uri="{FF2B5EF4-FFF2-40B4-BE49-F238E27FC236}">
                  <a16:creationId xmlns:a16="http://schemas.microsoft.com/office/drawing/2014/main" id="{1CB2BF8C-2C46-469E-CEB3-B6B22A9D6ADF}"/>
                </a:ext>
              </a:extLst>
            </p:cNvPr>
            <p:cNvGraphicFramePr>
              <a:graphicFrameLocks noChangeAspect="1"/>
            </p:cNvGraphicFramePr>
            <p:nvPr/>
          </p:nvGraphicFramePr>
          <p:xfrm>
            <a:off x="3687490" y="4860369"/>
            <a:ext cx="1589741" cy="1501707"/>
          </p:xfrm>
          <a:graphic>
            <a:graphicData uri="http://schemas.openxmlformats.org/presentationml/2006/ole">
              <mc:AlternateContent xmlns:mc="http://schemas.openxmlformats.org/markup-compatibility/2006">
                <mc:Choice xmlns:v="urn:schemas-microsoft-com:vml" Requires="v">
                  <p:oleObj r:id="rId4" imgW="2465640" imgH="2328480" progId="">
                    <p:embed/>
                  </p:oleObj>
                </mc:Choice>
                <mc:Fallback>
                  <p:oleObj r:id="rId4" imgW="2465640" imgH="2328480" progId="">
                    <p:embed/>
                    <p:pic>
                      <p:nvPicPr>
                        <p:cNvPr id="9" name="Object 8">
                          <a:extLst>
                            <a:ext uri="{FF2B5EF4-FFF2-40B4-BE49-F238E27FC236}">
                              <a16:creationId xmlns:a16="http://schemas.microsoft.com/office/drawing/2014/main" id="{1CB2BF8C-2C46-469E-CEB3-B6B22A9D6ADF}"/>
                            </a:ext>
                          </a:extLst>
                        </p:cNvPr>
                        <p:cNvPicPr/>
                        <p:nvPr/>
                      </p:nvPicPr>
                      <p:blipFill>
                        <a:blip r:embed="rId5"/>
                        <a:stretch>
                          <a:fillRect/>
                        </a:stretch>
                      </p:blipFill>
                      <p:spPr>
                        <a:xfrm>
                          <a:off x="3687490" y="4860369"/>
                          <a:ext cx="1589741" cy="1501707"/>
                        </a:xfrm>
                        <a:prstGeom prst="rect">
                          <a:avLst/>
                        </a:prstGeom>
                      </p:spPr>
                    </p:pic>
                  </p:oleObj>
                </mc:Fallback>
              </mc:AlternateContent>
            </a:graphicData>
          </a:graphic>
        </p:graphicFrame>
      </p:grpSp>
    </p:spTree>
    <p:extLst>
      <p:ext uri="{BB962C8B-B14F-4D97-AF65-F5344CB8AC3E}">
        <p14:creationId xmlns:p14="http://schemas.microsoft.com/office/powerpoint/2010/main" val="29426110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9.0.7022"/>
  <p:tag name="SLIDO_PRESENTATION_ID" val="83943e9a-14dc-45eb-b1c9-cd748a0ed0fa"/>
  <p:tag name="SLIDO_EVENT_UUID" val="66cb14e6-4014-4114-99c4-996b018b0e94"/>
  <p:tag name="SLIDO_EVENT_SECTION_UUID" val="41b917ed-df70-4045-b458-70bbc69f9890"/>
</p:tagLst>
</file>

<file path=ppt/tags/tag10.xml><?xml version="1.0" encoding="utf-8"?>
<p:tagLst xmlns:a="http://schemas.openxmlformats.org/drawingml/2006/main" xmlns:r="http://schemas.openxmlformats.org/officeDocument/2006/relationships" xmlns:p="http://schemas.openxmlformats.org/presentationml/2006/main">
  <p:tag name="SLIDO_ELEMENT" val="title"/>
</p:tagLst>
</file>

<file path=ppt/tags/tag11.xml><?xml version="1.0" encoding="utf-8"?>
<p:tagLst xmlns:a="http://schemas.openxmlformats.org/drawingml/2006/main" xmlns:r="http://schemas.openxmlformats.org/officeDocument/2006/relationships" xmlns:p="http://schemas.openxmlformats.org/presentationml/2006/main">
  <p:tag name="SLIDO_METADATA" val="eyJUaW1lc3RhbXAiOjE3Nzg4Njc2NTh9"/>
  <p:tag name="SLIDO_TYPE" val="SlidoPoll"/>
  <p:tag name="SLIDO_POLL_UUID" val="dc0142b2-93f8-4901-a7f8-e28b43b59363"/>
  <p:tag name="SLIDO_TIMELINE" val="W3sicG9sbFF1ZXN0aW9uVXVpZCI6IjIxNWM2NmE3LWU3OGYtNDBkYy04NjhhLWIzM2JlMzhlNTA5OSIsInNob3dSZXN1bHRzIjp0cnVlLCJzaG93Q29ycmVjdEFuc3dlcnMiOmZhbHNlLCJ2b3RpbmdMb2NrZWQiOmZhbHNlfV0="/>
</p:tagLst>
</file>

<file path=ppt/tags/tag12.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ags/tag13.xml><?xml version="1.0" encoding="utf-8"?>
<p:tagLst xmlns:a="http://schemas.openxmlformats.org/drawingml/2006/main" xmlns:r="http://schemas.openxmlformats.org/officeDocument/2006/relationships" xmlns:p="http://schemas.openxmlformats.org/presentationml/2006/main">
  <p:tag name="SLIDO_ELEMENT" val="title"/>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3Nzg4Njc0NTF9"/>
  <p:tag name="SLIDO_TYPE" val="SlidoPoll"/>
  <p:tag name="SLIDO_POLL_UUID" val="0f6cb11a-2d04-49ec-ad5e-569ff9396ed2"/>
  <p:tag name="SLIDO_TIMELINE" val="W3sicG9sbFF1ZXN0aW9uVXVpZCI6IjkzZjM2NzE0LTVmZGQtNDk3NS04MTIwLWU2NGVlM2E1NGM1YiIsInNob3dSZXN1bHRzIjp0cnVlLCJzaG93Q29ycmVjdEFuc3dlcnMiOmZhbHNlLCJ2b3RpbmdMb2NrZWQiOmZhbHNlfV0="/>
</p:tagLst>
</file>

<file path=ppt/tags/tag3.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WordCloud"/>
</p:tagLst>
</file>

<file path=ppt/tags/tag4.xml><?xml version="1.0" encoding="utf-8"?>
<p:tagLst xmlns:a="http://schemas.openxmlformats.org/drawingml/2006/main" xmlns:r="http://schemas.openxmlformats.org/officeDocument/2006/relationships" xmlns:p="http://schemas.openxmlformats.org/presentationml/2006/main">
  <p:tag name="SLIDO_ELEMENT" val="title"/>
</p:tagLst>
</file>

<file path=ppt/tags/tag5.xml><?xml version="1.0" encoding="utf-8"?>
<p:tagLst xmlns:a="http://schemas.openxmlformats.org/drawingml/2006/main" xmlns:r="http://schemas.openxmlformats.org/officeDocument/2006/relationships" xmlns:p="http://schemas.openxmlformats.org/presentationml/2006/main">
  <p:tag name="SLIDO_METADATA" val="eyJUaW1lc3RhbXAiOjE3Nzg4Njc1NzF9"/>
  <p:tag name="SLIDO_TYPE" val="SlidoPoll"/>
  <p:tag name="SLIDO_POLL_UUID" val="17ce901a-c8bd-4bd5-894f-e37d35302b09"/>
  <p:tag name="SLIDO_TIMELINE" val="W3sicG9sbFF1ZXN0aW9uVXVpZCI6IjcwNTAxMmFlLTIwNWUtNGZlNi1iYzk2LWJiNjMwNGVhZmNmMSIsInNob3dSZXN1bHRzIjp0cnVlLCJzaG93Q29ycmVjdEFuc3dlcnMiOmZhbHNlLCJ2b3RpbmdMb2NrZWQiOmZhbHNlfV0="/>
</p:tagLst>
</file>

<file path=ppt/tags/tag6.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Ranking"/>
</p:tagLst>
</file>

<file path=ppt/tags/tag7.xml><?xml version="1.0" encoding="utf-8"?>
<p:tagLst xmlns:a="http://schemas.openxmlformats.org/drawingml/2006/main" xmlns:r="http://schemas.openxmlformats.org/officeDocument/2006/relationships" xmlns:p="http://schemas.openxmlformats.org/presentationml/2006/main">
  <p:tag name="SLIDO_ELEMENT" val="title"/>
</p:tagLst>
</file>

<file path=ppt/tags/tag8.xml><?xml version="1.0" encoding="utf-8"?>
<p:tagLst xmlns:a="http://schemas.openxmlformats.org/drawingml/2006/main" xmlns:r="http://schemas.openxmlformats.org/officeDocument/2006/relationships" xmlns:p="http://schemas.openxmlformats.org/presentationml/2006/main">
  <p:tag name="SLIDO_METADATA" val="eyJUaW1lc3RhbXAiOjE3Nzg4Njc2MTN9"/>
  <p:tag name="SLIDO_TYPE" val="SlidoPoll"/>
  <p:tag name="SLIDO_POLL_UUID" val="c485d925-10dd-4fba-bfff-bcdf30aa1167"/>
  <p:tag name="SLIDO_TIMELINE" val="W3sicG9sbFF1ZXN0aW9uVXVpZCI6IjgyN2I1ZGI3LWEwMTYtNDNiNy1hMWJkLWExZThkMzk0NWMwOSIsInNob3dSZXN1bHRzIjp0cnVlLCJzaG93Q29ycmVjdEFuc3dlcnMiOmZhbHNlLCJ2b3RpbmdMb2NrZWQiOmZhbHNlfV0="/>
</p:tagLst>
</file>

<file path=ppt/tags/tag9.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OpenText"/>
</p:tagLst>
</file>

<file path=ppt/theme/theme1.xml><?xml version="1.0" encoding="utf-8"?>
<a:theme xmlns:a="http://schemas.openxmlformats.org/drawingml/2006/main" name="Office Theme">
  <a:themeElements>
    <a:clrScheme name="Custom 4">
      <a:dk1>
        <a:srgbClr val="091B32"/>
      </a:dk1>
      <a:lt1>
        <a:srgbClr val="FFFFFF"/>
      </a:lt1>
      <a:dk2>
        <a:srgbClr val="091B32"/>
      </a:dk2>
      <a:lt2>
        <a:srgbClr val="E7E6E6"/>
      </a:lt2>
      <a:accent1>
        <a:srgbClr val="931D20"/>
      </a:accent1>
      <a:accent2>
        <a:srgbClr val="D65328"/>
      </a:accent2>
      <a:accent3>
        <a:srgbClr val="E69F24"/>
      </a:accent3>
      <a:accent4>
        <a:srgbClr val="1D6058"/>
      </a:accent4>
      <a:accent5>
        <a:srgbClr val="8CA6A3"/>
      </a:accent5>
      <a:accent6>
        <a:srgbClr val="D98966"/>
      </a:accent6>
      <a:hlink>
        <a:srgbClr val="8CA6A3"/>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2b13d5d-1319-4632-8e89-217ffbdfc8dd" xsi:nil="true"/>
    <lcf76f155ced4ddcb4097134ff3c332f xmlns="677979e9-8239-49ce-a42e-261ac33db5c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089AEDF28BEEF4E8FEFFD736919B46D" ma:contentTypeVersion="18" ma:contentTypeDescription="Create a new document." ma:contentTypeScope="" ma:versionID="f3eb2a92a8edbae80bba14190512f264">
  <xsd:schema xmlns:xsd="http://www.w3.org/2001/XMLSchema" xmlns:xs="http://www.w3.org/2001/XMLSchema" xmlns:p="http://schemas.microsoft.com/office/2006/metadata/properties" xmlns:ns2="9687311b-1209-47a0-9647-d7f2b133007a" xmlns:ns3="677979e9-8239-49ce-a42e-261ac33db5cf" xmlns:ns4="d2b13d5d-1319-4632-8e89-217ffbdfc8dd" targetNamespace="http://schemas.microsoft.com/office/2006/metadata/properties" ma:root="true" ma:fieldsID="aba9f44d131555482c136afebedae18c" ns2:_="" ns3:_="" ns4:_="">
    <xsd:import namespace="9687311b-1209-47a0-9647-d7f2b133007a"/>
    <xsd:import namespace="677979e9-8239-49ce-a42e-261ac33db5cf"/>
    <xsd:import namespace="d2b13d5d-1319-4632-8e89-217ffbdfc8d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7311b-1209-47a0-9647-d7f2b133007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7979e9-8239-49ce-a42e-261ac33db5c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5db13c-35ec-4a07-b942-ee681420a5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13d5d-1319-4632-8e89-217ffbdfc8dd"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def164a-84b0-40ca-a6cd-c4b928de326d}" ma:internalName="TaxCatchAll" ma:showField="CatchAllData" ma:web="d2b13d5d-1319-4632-8e89-217ffbdfc8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5E6BD6-DA64-4ABF-8473-9C42EA4744E2}">
  <ds:schemaRefs>
    <ds:schemaRef ds:uri="http://schemas.microsoft.com/office/2006/metadata/properties"/>
    <ds:schemaRef ds:uri="http://purl.org/dc/elements/1.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d2b13d5d-1319-4632-8e89-217ffbdfc8dd"/>
    <ds:schemaRef ds:uri="d28d4dbc-996f-4e14-94a7-5117b879315e"/>
    <ds:schemaRef ds:uri="http://purl.org/dc/dcmitype/"/>
    <ds:schemaRef ds:uri="59ed8be0-3669-4d2e-8b92-c4e0548417f7"/>
  </ds:schemaRefs>
</ds:datastoreItem>
</file>

<file path=customXml/itemProps2.xml><?xml version="1.0" encoding="utf-8"?>
<ds:datastoreItem xmlns:ds="http://schemas.openxmlformats.org/officeDocument/2006/customXml" ds:itemID="{4C44EC3C-469F-46D4-A445-9BC51852BC9E}">
  <ds:schemaRefs>
    <ds:schemaRef ds:uri="http://schemas.microsoft.com/sharepoint/v3/contenttype/forms"/>
  </ds:schemaRefs>
</ds:datastoreItem>
</file>

<file path=customXml/itemProps3.xml><?xml version="1.0" encoding="utf-8"?>
<ds:datastoreItem xmlns:ds="http://schemas.openxmlformats.org/officeDocument/2006/customXml" ds:itemID="{B48758DD-3F76-4A65-99E3-950E22818341}"/>
</file>

<file path=docProps/app.xml><?xml version="1.0" encoding="utf-8"?>
<Properties xmlns="http://schemas.openxmlformats.org/officeDocument/2006/extended-properties" xmlns:vt="http://schemas.openxmlformats.org/officeDocument/2006/docPropsVTypes">
  <Template>Office 2013 - 2022 Theme</Template>
  <TotalTime>20041</TotalTime>
  <Words>2136</Words>
  <Application>Microsoft Office PowerPoint</Application>
  <PresentationFormat>Widescreen</PresentationFormat>
  <Paragraphs>251</Paragraphs>
  <Slides>24</Slides>
  <Notes>20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Skylene Metatawabin</dc:creator>
  <cp:lastModifiedBy>Skylene Metatawabin</cp:lastModifiedBy>
  <cp:revision>39</cp:revision>
  <cp:lastPrinted>2026-02-06T16:33:51Z</cp:lastPrinted>
  <dcterms:created xsi:type="dcterms:W3CDTF">2019-07-23T14:21:53Z</dcterms:created>
  <dcterms:modified xsi:type="dcterms:W3CDTF">2026-05-20T20:37:59Z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0x010100D089AEDF28BEEF4E8FEFFD736919B46D</vt:lpwstr>
  </property>
  <property fmtid="{D5CDD505-2E9C-101B-9397-08002B2CF9AE}" pid="3" name="MediaServiceImageTags">
    <vt:lpwstr/>
  </property>
</Properties>
</file>